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84" r:id="rId3"/>
    <p:sldId id="258" r:id="rId4"/>
    <p:sldId id="275" r:id="rId5"/>
    <p:sldId id="261" r:id="rId6"/>
    <p:sldId id="264" r:id="rId7"/>
    <p:sldId id="265" r:id="rId8"/>
    <p:sldId id="288" r:id="rId9"/>
    <p:sldId id="281" r:id="rId10"/>
    <p:sldId id="266" r:id="rId11"/>
    <p:sldId id="271" r:id="rId12"/>
    <p:sldId id="272" r:id="rId13"/>
    <p:sldId id="273" r:id="rId14"/>
    <p:sldId id="274" r:id="rId15"/>
    <p:sldId id="289"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FFFF66"/>
    <a:srgbClr val="0070C0"/>
    <a:srgbClr val="E1050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235" autoAdjust="0"/>
  </p:normalViewPr>
  <p:slideViewPr>
    <p:cSldViewPr>
      <p:cViewPr varScale="1">
        <p:scale>
          <a:sx n="74" d="100"/>
          <a:sy n="74" d="100"/>
        </p:scale>
        <p:origin x="-102"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351A77-2719-4CCB-A074-2334F1D52975}" type="doc">
      <dgm:prSet loTypeId="urn:microsoft.com/office/officeart/2005/8/layout/hierarchy4" loCatId="list" qsTypeId="urn:microsoft.com/office/officeart/2005/8/quickstyle/simple2" qsCatId="simple" csTypeId="urn:microsoft.com/office/officeart/2005/8/colors/accent1_2" csCatId="accent1" phldr="1"/>
      <dgm:spPr/>
      <dgm:t>
        <a:bodyPr/>
        <a:lstStyle/>
        <a:p>
          <a:endParaRPr lang="en-US"/>
        </a:p>
      </dgm:t>
    </dgm:pt>
    <dgm:pt modelId="{93B9045B-F944-4527-8D28-2EC10D625F99}">
      <dgm:prSet phldrT="[Text]" custT="1">
        <dgm:style>
          <a:lnRef idx="2">
            <a:schemeClr val="accent1">
              <a:shade val="50000"/>
            </a:schemeClr>
          </a:lnRef>
          <a:fillRef idx="1">
            <a:schemeClr val="accent1"/>
          </a:fillRef>
          <a:effectRef idx="0">
            <a:schemeClr val="accent1"/>
          </a:effectRef>
          <a:fontRef idx="minor">
            <a:schemeClr val="lt1"/>
          </a:fontRef>
        </dgm:style>
      </dgm:prSet>
      <dgm:spPr>
        <a:xfrm>
          <a:off x="1727213" y="1073806"/>
          <a:ext cx="2489172" cy="2489172"/>
        </a:xfrm>
      </dgm:spPr>
      <dgm:t>
        <a:bodyPr/>
        <a:lstStyle/>
        <a:p>
          <a:r>
            <a:rPr lang="en-US" sz="2800" b="1" dirty="0" smtClean="0">
              <a:latin typeface="Palatino Linotype" pitchFamily="18" charset="0"/>
              <a:ea typeface="+mn-ea"/>
              <a:cs typeface="Arial" pitchFamily="34" charset="0"/>
            </a:rPr>
            <a:t>One Student-Centered Goal - SMART Format </a:t>
          </a:r>
          <a:r>
            <a:rPr lang="en-US" sz="2800" b="1" i="1" dirty="0" smtClean="0">
              <a:latin typeface="Palatino Linotype" pitchFamily="18" charset="0"/>
              <a:ea typeface="+mn-ea"/>
              <a:cs typeface="Arial" pitchFamily="34" charset="0"/>
            </a:rPr>
            <a:t>(Strategic, Measurable, Attainable, Results-Oriented, Timebound)</a:t>
          </a:r>
        </a:p>
      </dgm:t>
    </dgm:pt>
    <dgm:pt modelId="{38F78F39-85BC-489B-955E-AC612722CA6A}" type="parTrans" cxnId="{FB3E6F6A-4084-407D-B86B-B7BE01210A7B}">
      <dgm:prSet/>
      <dgm:spPr/>
      <dgm:t>
        <a:bodyPr/>
        <a:lstStyle/>
        <a:p>
          <a:endParaRPr lang="en-US"/>
        </a:p>
      </dgm:t>
    </dgm:pt>
    <dgm:pt modelId="{F1EF01B0-1D48-4BD7-A275-5CEBF5010B06}" type="sibTrans" cxnId="{FB3E6F6A-4084-407D-B86B-B7BE01210A7B}">
      <dgm:prSet/>
      <dgm:spPr/>
      <dgm:t>
        <a:bodyPr/>
        <a:lstStyle/>
        <a:p>
          <a:endParaRPr lang="en-US"/>
        </a:p>
      </dgm:t>
    </dgm:pt>
    <dgm:pt modelId="{0918BFBD-1D91-4EC3-926D-AE87080A245D}">
      <dgm:prSet phldrT="[Text]">
        <dgm:style>
          <a:lnRef idx="2">
            <a:schemeClr val="accent6">
              <a:shade val="50000"/>
            </a:schemeClr>
          </a:lnRef>
          <a:fillRef idx="1">
            <a:schemeClr val="accent6"/>
          </a:fillRef>
          <a:effectRef idx="0">
            <a:schemeClr val="accent6"/>
          </a:effectRef>
          <a:fontRef idx="minor">
            <a:schemeClr val="lt1"/>
          </a:fontRef>
        </dgm:style>
      </dgm:prSet>
      <dgm:spPr>
        <a:xfrm>
          <a:off x="2349506" y="76796"/>
          <a:ext cx="1244586" cy="1244586"/>
        </a:xfrm>
      </dgm:spPr>
      <dgm:t>
        <a:bodyPr/>
        <a:lstStyle/>
        <a:p>
          <a:r>
            <a:rPr lang="en-US" b="1" dirty="0" smtClean="0">
              <a:latin typeface="Palatino Linotype" pitchFamily="18" charset="0"/>
              <a:ea typeface="+mn-ea"/>
              <a:cs typeface="Arial" pitchFamily="34" charset="0"/>
            </a:rPr>
            <a:t>Objective 1</a:t>
          </a:r>
        </a:p>
      </dgm:t>
    </dgm:pt>
    <dgm:pt modelId="{6B02B4B6-A805-4CD9-84CD-678849B3CAE4}" type="parTrans" cxnId="{1D67080B-32BA-4E51-A349-5E210A643382}">
      <dgm:prSet/>
      <dgm:spPr/>
      <dgm:t>
        <a:bodyPr/>
        <a:lstStyle/>
        <a:p>
          <a:endParaRPr lang="en-US"/>
        </a:p>
      </dgm:t>
    </dgm:pt>
    <dgm:pt modelId="{41A34E43-D42C-4CF9-99B9-C0FBA416DA2D}" type="sibTrans" cxnId="{1D67080B-32BA-4E51-A349-5E210A643382}">
      <dgm:prSet/>
      <dgm:spPr/>
      <dgm:t>
        <a:bodyPr/>
        <a:lstStyle/>
        <a:p>
          <a:endParaRPr lang="en-US"/>
        </a:p>
      </dgm:t>
    </dgm:pt>
    <dgm:pt modelId="{400622A3-033D-48E0-BEBC-9397287C6195}">
      <dgm:prSet phldrT="[Text]">
        <dgm:style>
          <a:lnRef idx="2">
            <a:schemeClr val="accent5">
              <a:shade val="50000"/>
            </a:schemeClr>
          </a:lnRef>
          <a:fillRef idx="1">
            <a:schemeClr val="accent5"/>
          </a:fillRef>
          <a:effectRef idx="0">
            <a:schemeClr val="accent5"/>
          </a:effectRef>
          <a:fontRef idx="minor">
            <a:schemeClr val="lt1"/>
          </a:fontRef>
        </dgm:style>
      </dgm:prSet>
      <dgm:spPr>
        <a:xfrm>
          <a:off x="3889554" y="1195707"/>
          <a:ext cx="1244586" cy="1244586"/>
        </a:xfrm>
      </dgm:spPr>
      <dgm:t>
        <a:bodyPr/>
        <a:lstStyle/>
        <a:p>
          <a:r>
            <a:rPr lang="en-US" b="1" i="0" dirty="0" smtClean="0">
              <a:latin typeface="Palatino Linotype" pitchFamily="18" charset="0"/>
              <a:ea typeface="+mn-ea"/>
              <a:cs typeface="Arial" pitchFamily="34" charset="0"/>
            </a:rPr>
            <a:t>Objective 2</a:t>
          </a:r>
          <a:endParaRPr lang="en-US" i="1" dirty="0">
            <a:latin typeface="Palatino Linotype" pitchFamily="18" charset="0"/>
            <a:ea typeface="+mn-ea"/>
            <a:cs typeface="Arial" pitchFamily="34" charset="0"/>
          </a:endParaRPr>
        </a:p>
      </dgm:t>
    </dgm:pt>
    <dgm:pt modelId="{DADEE05A-AE69-4607-B3D0-08F8505E4846}" type="parTrans" cxnId="{6E05E8F8-9C9B-446B-BC99-7532BBE8DA05}">
      <dgm:prSet/>
      <dgm:spPr/>
      <dgm:t>
        <a:bodyPr/>
        <a:lstStyle/>
        <a:p>
          <a:endParaRPr lang="en-US"/>
        </a:p>
      </dgm:t>
    </dgm:pt>
    <dgm:pt modelId="{BB76D412-EF32-4112-88BF-D2825927F389}" type="sibTrans" cxnId="{6E05E8F8-9C9B-446B-BC99-7532BBE8DA05}">
      <dgm:prSet/>
      <dgm:spPr/>
      <dgm:t>
        <a:bodyPr/>
        <a:lstStyle/>
        <a:p>
          <a:endParaRPr lang="en-US"/>
        </a:p>
      </dgm:t>
    </dgm:pt>
    <dgm:pt modelId="{AF46DA4F-2434-4231-8BB1-81C5B0D60AF3}">
      <dgm:prSet phldrT="[Text]">
        <dgm:style>
          <a:lnRef idx="2">
            <a:schemeClr val="accent2">
              <a:shade val="50000"/>
            </a:schemeClr>
          </a:lnRef>
          <a:fillRef idx="1">
            <a:schemeClr val="accent2"/>
          </a:fillRef>
          <a:effectRef idx="0">
            <a:schemeClr val="accent2"/>
          </a:effectRef>
          <a:fontRef idx="minor">
            <a:schemeClr val="lt1"/>
          </a:fontRef>
        </dgm:style>
      </dgm:prSet>
      <dgm:spPr>
        <a:xfrm>
          <a:off x="3301308" y="3006142"/>
          <a:ext cx="1244586" cy="1244586"/>
        </a:xfrm>
      </dgm:spPr>
      <dgm:t>
        <a:bodyPr/>
        <a:lstStyle/>
        <a:p>
          <a:pPr algn="ctr"/>
          <a:r>
            <a:rPr lang="en-US" b="1" i="0" dirty="0" smtClean="0">
              <a:latin typeface="Palatino Linotype" pitchFamily="18" charset="0"/>
              <a:ea typeface="+mn-ea"/>
              <a:cs typeface="Arial" pitchFamily="34" charset="0"/>
            </a:rPr>
            <a:t>Objective 3</a:t>
          </a:r>
          <a:endParaRPr lang="en-US" i="1" dirty="0">
            <a:latin typeface="Palatino Linotype" pitchFamily="18" charset="0"/>
            <a:ea typeface="+mn-ea"/>
            <a:cs typeface="Arial" pitchFamily="34" charset="0"/>
          </a:endParaRPr>
        </a:p>
      </dgm:t>
    </dgm:pt>
    <dgm:pt modelId="{7356283B-7A92-4C30-BC7B-1D17D55D8692}" type="parTrans" cxnId="{A8A75758-DA7F-4D91-8732-8CE221E43208}">
      <dgm:prSet/>
      <dgm:spPr/>
      <dgm:t>
        <a:bodyPr/>
        <a:lstStyle/>
        <a:p>
          <a:endParaRPr lang="en-US"/>
        </a:p>
      </dgm:t>
    </dgm:pt>
    <dgm:pt modelId="{7912DF43-32D1-4620-BA81-EB9DC4829B8F}" type="sibTrans" cxnId="{A8A75758-DA7F-4D91-8732-8CE221E43208}">
      <dgm:prSet/>
      <dgm:spPr/>
      <dgm:t>
        <a:bodyPr/>
        <a:lstStyle/>
        <a:p>
          <a:endParaRPr lang="en-US"/>
        </a:p>
      </dgm:t>
    </dgm:pt>
    <dgm:pt modelId="{6FF2FEBB-F195-4307-85A5-E62A9B6C60AB}">
      <dgm:prSet phldrT="[Text]">
        <dgm:style>
          <a:lnRef idx="2">
            <a:schemeClr val="accent3">
              <a:shade val="50000"/>
            </a:schemeClr>
          </a:lnRef>
          <a:fillRef idx="1">
            <a:schemeClr val="accent3"/>
          </a:fillRef>
          <a:effectRef idx="0">
            <a:schemeClr val="accent3"/>
          </a:effectRef>
          <a:fontRef idx="minor">
            <a:schemeClr val="lt1"/>
          </a:fontRef>
        </dgm:style>
      </dgm:prSet>
      <dgm:spPr>
        <a:xfrm>
          <a:off x="1397705" y="3006142"/>
          <a:ext cx="1244586" cy="1244586"/>
        </a:xfrm>
      </dgm:spPr>
      <dgm:t>
        <a:bodyPr/>
        <a:lstStyle/>
        <a:p>
          <a:r>
            <a:rPr lang="en-US" b="1" i="0" dirty="0" smtClean="0">
              <a:latin typeface="Palatino Linotype" pitchFamily="18" charset="0"/>
              <a:ea typeface="+mn-ea"/>
              <a:cs typeface="Arial" pitchFamily="34" charset="0"/>
            </a:rPr>
            <a:t>Objective 4</a:t>
          </a:r>
          <a:endParaRPr lang="en-US" i="1" dirty="0">
            <a:latin typeface="Palatino Linotype" pitchFamily="18" charset="0"/>
            <a:ea typeface="+mn-ea"/>
            <a:cs typeface="Arial" pitchFamily="34" charset="0"/>
          </a:endParaRPr>
        </a:p>
      </dgm:t>
    </dgm:pt>
    <dgm:pt modelId="{65744039-DA83-4814-99D8-407A81A24B11}" type="parTrans" cxnId="{B2C6B220-D54B-4D52-8890-7DE98EA76BC8}">
      <dgm:prSet/>
      <dgm:spPr/>
      <dgm:t>
        <a:bodyPr/>
        <a:lstStyle/>
        <a:p>
          <a:endParaRPr lang="en-US"/>
        </a:p>
      </dgm:t>
    </dgm:pt>
    <dgm:pt modelId="{AE827CE2-B831-4AB2-B1E7-98B64A3D6680}" type="sibTrans" cxnId="{B2C6B220-D54B-4D52-8890-7DE98EA76BC8}">
      <dgm:prSet/>
      <dgm:spPr/>
      <dgm:t>
        <a:bodyPr/>
        <a:lstStyle/>
        <a:p>
          <a:endParaRPr lang="en-US"/>
        </a:p>
      </dgm:t>
    </dgm:pt>
    <dgm:pt modelId="{A340E383-D83C-47E3-890B-E36563B6C987}">
      <dgm:prSet phldrT="[Text]">
        <dgm:style>
          <a:lnRef idx="2">
            <a:schemeClr val="accent4">
              <a:shade val="50000"/>
            </a:schemeClr>
          </a:lnRef>
          <a:fillRef idx="1">
            <a:schemeClr val="accent4"/>
          </a:fillRef>
          <a:effectRef idx="0">
            <a:schemeClr val="accent4"/>
          </a:effectRef>
          <a:fontRef idx="minor">
            <a:schemeClr val="lt1"/>
          </a:fontRef>
        </dgm:style>
      </dgm:prSet>
      <dgm:spPr>
        <a:xfrm>
          <a:off x="809459" y="1195707"/>
          <a:ext cx="1244586" cy="1244586"/>
        </a:xfrm>
      </dgm:spPr>
      <dgm:t>
        <a:bodyPr/>
        <a:lstStyle/>
        <a:p>
          <a:r>
            <a:rPr lang="en-US" b="1" i="0" dirty="0" smtClean="0">
              <a:latin typeface="Palatino Linotype" pitchFamily="18" charset="0"/>
              <a:ea typeface="+mn-ea"/>
              <a:cs typeface="Arial" pitchFamily="34" charset="0"/>
            </a:rPr>
            <a:t>Objective 5</a:t>
          </a:r>
          <a:endParaRPr lang="en-US" i="1" dirty="0">
            <a:latin typeface="Palatino Linotype" pitchFamily="18" charset="0"/>
            <a:ea typeface="+mn-ea"/>
            <a:cs typeface="Arial" pitchFamily="34" charset="0"/>
          </a:endParaRPr>
        </a:p>
      </dgm:t>
    </dgm:pt>
    <dgm:pt modelId="{AF974993-F8BD-4F3C-8C8B-0B3E2FBF6357}" type="parTrans" cxnId="{B2D91550-7BF8-42D5-8EAE-4596F86FC326}">
      <dgm:prSet/>
      <dgm:spPr/>
      <dgm:t>
        <a:bodyPr/>
        <a:lstStyle/>
        <a:p>
          <a:endParaRPr lang="en-US"/>
        </a:p>
      </dgm:t>
    </dgm:pt>
    <dgm:pt modelId="{FF01D9CF-5027-4901-88CA-A1E937F237AD}" type="sibTrans" cxnId="{B2D91550-7BF8-42D5-8EAE-4596F86FC326}">
      <dgm:prSet/>
      <dgm:spPr/>
      <dgm:t>
        <a:bodyPr/>
        <a:lstStyle/>
        <a:p>
          <a:endParaRPr lang="en-US"/>
        </a:p>
      </dgm:t>
    </dgm:pt>
    <dgm:pt modelId="{B1C5539A-8C49-464D-B643-E5D62541B395}">
      <dgm:prSet phldrT="[Text]">
        <dgm:style>
          <a:lnRef idx="2">
            <a:schemeClr val="accent6">
              <a:shade val="50000"/>
            </a:schemeClr>
          </a:lnRef>
          <a:fillRef idx="1">
            <a:schemeClr val="accent6"/>
          </a:fillRef>
          <a:effectRef idx="0">
            <a:schemeClr val="accent6"/>
          </a:effectRef>
          <a:fontRef idx="minor">
            <a:schemeClr val="lt1"/>
          </a:fontRef>
        </dgm:style>
      </dgm:prSet>
      <dgm:spPr>
        <a:xfrm>
          <a:off x="2349506" y="76796"/>
          <a:ext cx="1244586" cy="1244586"/>
        </a:xfrm>
        <a:solidFill>
          <a:schemeClr val="bg1">
            <a:lumMod val="85000"/>
          </a:schemeClr>
        </a:solidFill>
        <a:ln>
          <a:solidFill>
            <a:schemeClr val="tx1">
              <a:lumMod val="85000"/>
              <a:lumOff val="15000"/>
            </a:schemeClr>
          </a:solidFill>
        </a:ln>
      </dgm:spPr>
      <dgm:t>
        <a:bodyPr/>
        <a:lstStyle/>
        <a:p>
          <a:r>
            <a:rPr lang="en-US" b="1" i="0" u="sng" dirty="0" smtClean="0">
              <a:solidFill>
                <a:schemeClr val="tx1"/>
              </a:solidFill>
              <a:latin typeface="Palatino Linotype" pitchFamily="18" charset="0"/>
              <a:ea typeface="+mn-ea"/>
              <a:cs typeface="Arial" pitchFamily="34" charset="0"/>
            </a:rPr>
            <a:t>Objectives</a:t>
          </a:r>
          <a:r>
            <a:rPr lang="en-US" b="1" i="0" dirty="0" smtClean="0">
              <a:solidFill>
                <a:schemeClr val="tx1">
                  <a:lumMod val="85000"/>
                  <a:lumOff val="15000"/>
                </a:schemeClr>
              </a:solidFill>
              <a:latin typeface="Palatino Linotype" pitchFamily="18" charset="0"/>
              <a:ea typeface="+mn-ea"/>
              <a:cs typeface="Arial" pitchFamily="34" charset="0"/>
            </a:rPr>
            <a:t> </a:t>
          </a:r>
        </a:p>
        <a:p>
          <a:r>
            <a:rPr lang="en-US" b="1" i="0" dirty="0" smtClean="0">
              <a:solidFill>
                <a:schemeClr val="tx1">
                  <a:lumMod val="85000"/>
                  <a:lumOff val="15000"/>
                </a:schemeClr>
              </a:solidFill>
              <a:latin typeface="Palatino Linotype" pitchFamily="18" charset="0"/>
              <a:ea typeface="+mn-ea"/>
              <a:cs typeface="Arial" pitchFamily="34" charset="0"/>
            </a:rPr>
            <a:t>Our Commitments for How We Intend to Achieve Our Goal</a:t>
          </a:r>
          <a:endParaRPr lang="en-US" b="1" i="1" dirty="0">
            <a:solidFill>
              <a:schemeClr val="tx1">
                <a:lumMod val="85000"/>
                <a:lumOff val="15000"/>
              </a:schemeClr>
            </a:solidFill>
            <a:latin typeface="Palatino Linotype" pitchFamily="18" charset="0"/>
            <a:ea typeface="+mn-ea"/>
            <a:cs typeface="Arial" pitchFamily="34" charset="0"/>
          </a:endParaRPr>
        </a:p>
      </dgm:t>
    </dgm:pt>
    <dgm:pt modelId="{933EE173-B49C-4EA5-9FF6-20CC6383BB76}" type="parTrans" cxnId="{26BA91A3-2BC5-4D1E-84AB-7326AF2FAE1B}">
      <dgm:prSet/>
      <dgm:spPr/>
      <dgm:t>
        <a:bodyPr/>
        <a:lstStyle/>
        <a:p>
          <a:endParaRPr lang="en-US"/>
        </a:p>
      </dgm:t>
    </dgm:pt>
    <dgm:pt modelId="{FDE5F808-ECB7-4377-AC32-0B98BDBA3C38}" type="sibTrans" cxnId="{26BA91A3-2BC5-4D1E-84AB-7326AF2FAE1B}">
      <dgm:prSet/>
      <dgm:spPr/>
      <dgm:t>
        <a:bodyPr/>
        <a:lstStyle/>
        <a:p>
          <a:endParaRPr lang="en-US"/>
        </a:p>
      </dgm:t>
    </dgm:pt>
    <dgm:pt modelId="{3BD18E5B-030A-4E2E-A229-F1D9323A285A}" type="pres">
      <dgm:prSet presAssocID="{58351A77-2719-4CCB-A074-2334F1D52975}" presName="Name0" presStyleCnt="0">
        <dgm:presLayoutVars>
          <dgm:chPref val="1"/>
          <dgm:dir/>
          <dgm:animOne val="branch"/>
          <dgm:animLvl val="lvl"/>
          <dgm:resizeHandles/>
        </dgm:presLayoutVars>
      </dgm:prSet>
      <dgm:spPr/>
      <dgm:t>
        <a:bodyPr/>
        <a:lstStyle/>
        <a:p>
          <a:endParaRPr lang="en-US"/>
        </a:p>
      </dgm:t>
    </dgm:pt>
    <dgm:pt modelId="{BC855A07-1C67-4EF7-9FE0-22A2A0E979EE}" type="pres">
      <dgm:prSet presAssocID="{93B9045B-F944-4527-8D28-2EC10D625F99}" presName="vertOne" presStyleCnt="0"/>
      <dgm:spPr/>
    </dgm:pt>
    <dgm:pt modelId="{97EC352B-910D-498A-8BB9-71ACFB5F1408}" type="pres">
      <dgm:prSet presAssocID="{93B9045B-F944-4527-8D28-2EC10D625F99}" presName="txOne" presStyleLbl="node0" presStyleIdx="0" presStyleCnt="1" custLinFactY="-9584" custLinFactNeighborX="-1959" custLinFactNeighborY="-100000">
        <dgm:presLayoutVars>
          <dgm:chPref val="3"/>
        </dgm:presLayoutVars>
      </dgm:prSet>
      <dgm:spPr/>
      <dgm:t>
        <a:bodyPr/>
        <a:lstStyle/>
        <a:p>
          <a:endParaRPr lang="en-US"/>
        </a:p>
      </dgm:t>
    </dgm:pt>
    <dgm:pt modelId="{984327BB-7751-4ACC-9C7D-557F499B2EFE}" type="pres">
      <dgm:prSet presAssocID="{93B9045B-F944-4527-8D28-2EC10D625F99}" presName="parTransOne" presStyleCnt="0"/>
      <dgm:spPr/>
    </dgm:pt>
    <dgm:pt modelId="{6DB7FC99-A450-4688-A76E-A2A1B7812BD4}" type="pres">
      <dgm:prSet presAssocID="{93B9045B-F944-4527-8D28-2EC10D625F99}" presName="horzOne" presStyleCnt="0"/>
      <dgm:spPr/>
    </dgm:pt>
    <dgm:pt modelId="{1E3ABC9C-6A3B-436A-8B09-E3D32032A952}" type="pres">
      <dgm:prSet presAssocID="{B1C5539A-8C49-464D-B643-E5D62541B395}" presName="vertTwo" presStyleCnt="0"/>
      <dgm:spPr/>
    </dgm:pt>
    <dgm:pt modelId="{BE1CB582-31DB-4170-B0EC-E3D4D7BC808F}" type="pres">
      <dgm:prSet presAssocID="{B1C5539A-8C49-464D-B643-E5D62541B395}" presName="txTwo" presStyleLbl="node2" presStyleIdx="0" presStyleCnt="6">
        <dgm:presLayoutVars>
          <dgm:chPref val="3"/>
        </dgm:presLayoutVars>
      </dgm:prSet>
      <dgm:spPr/>
      <dgm:t>
        <a:bodyPr/>
        <a:lstStyle/>
        <a:p>
          <a:endParaRPr lang="en-US"/>
        </a:p>
      </dgm:t>
    </dgm:pt>
    <dgm:pt modelId="{C9965147-2928-49F3-8C5E-85F6FE983CD9}" type="pres">
      <dgm:prSet presAssocID="{B1C5539A-8C49-464D-B643-E5D62541B395}" presName="horzTwo" presStyleCnt="0"/>
      <dgm:spPr/>
    </dgm:pt>
    <dgm:pt modelId="{DDEC5F9B-DD09-4A60-9CA0-45BCB2D20296}" type="pres">
      <dgm:prSet presAssocID="{FDE5F808-ECB7-4377-AC32-0B98BDBA3C38}" presName="sibSpaceTwo" presStyleCnt="0"/>
      <dgm:spPr/>
    </dgm:pt>
    <dgm:pt modelId="{3CBC86F1-0DD9-49FE-907F-140DFA571D8F}" type="pres">
      <dgm:prSet presAssocID="{0918BFBD-1D91-4EC3-926D-AE87080A245D}" presName="vertTwo" presStyleCnt="0"/>
      <dgm:spPr/>
    </dgm:pt>
    <dgm:pt modelId="{D63D8D48-C38E-4B67-9E6C-F941E62343EE}" type="pres">
      <dgm:prSet presAssocID="{0918BFBD-1D91-4EC3-926D-AE87080A245D}" presName="txTwo" presStyleLbl="node2" presStyleIdx="1" presStyleCnt="6">
        <dgm:presLayoutVars>
          <dgm:chPref val="3"/>
        </dgm:presLayoutVars>
      </dgm:prSet>
      <dgm:spPr/>
      <dgm:t>
        <a:bodyPr/>
        <a:lstStyle/>
        <a:p>
          <a:endParaRPr lang="en-US"/>
        </a:p>
      </dgm:t>
    </dgm:pt>
    <dgm:pt modelId="{C49F3F24-DE61-49AE-9B5D-E422C6CFAFEC}" type="pres">
      <dgm:prSet presAssocID="{0918BFBD-1D91-4EC3-926D-AE87080A245D}" presName="horzTwo" presStyleCnt="0"/>
      <dgm:spPr/>
    </dgm:pt>
    <dgm:pt modelId="{17EA3088-D12A-42F9-9060-F836A65BC25E}" type="pres">
      <dgm:prSet presAssocID="{41A34E43-D42C-4CF9-99B9-C0FBA416DA2D}" presName="sibSpaceTwo" presStyleCnt="0"/>
      <dgm:spPr/>
    </dgm:pt>
    <dgm:pt modelId="{E45F326F-BABF-4382-9860-59EB52A26A51}" type="pres">
      <dgm:prSet presAssocID="{400622A3-033D-48E0-BEBC-9397287C6195}" presName="vertTwo" presStyleCnt="0"/>
      <dgm:spPr/>
    </dgm:pt>
    <dgm:pt modelId="{0385F614-91B0-40ED-8125-F7000E550A21}" type="pres">
      <dgm:prSet presAssocID="{400622A3-033D-48E0-BEBC-9397287C6195}" presName="txTwo" presStyleLbl="node2" presStyleIdx="2" presStyleCnt="6">
        <dgm:presLayoutVars>
          <dgm:chPref val="3"/>
        </dgm:presLayoutVars>
      </dgm:prSet>
      <dgm:spPr/>
      <dgm:t>
        <a:bodyPr/>
        <a:lstStyle/>
        <a:p>
          <a:endParaRPr lang="en-US"/>
        </a:p>
      </dgm:t>
    </dgm:pt>
    <dgm:pt modelId="{60314962-D565-4FC0-9FD2-95AACC877757}" type="pres">
      <dgm:prSet presAssocID="{400622A3-033D-48E0-BEBC-9397287C6195}" presName="horzTwo" presStyleCnt="0"/>
      <dgm:spPr/>
    </dgm:pt>
    <dgm:pt modelId="{63D8ABDF-C8BB-4445-99F2-73F1A3D61BB1}" type="pres">
      <dgm:prSet presAssocID="{BB76D412-EF32-4112-88BF-D2825927F389}" presName="sibSpaceTwo" presStyleCnt="0"/>
      <dgm:spPr/>
    </dgm:pt>
    <dgm:pt modelId="{528F5C7D-70B1-4929-AE99-5539FB1C91A8}" type="pres">
      <dgm:prSet presAssocID="{AF46DA4F-2434-4231-8BB1-81C5B0D60AF3}" presName="vertTwo" presStyleCnt="0"/>
      <dgm:spPr/>
    </dgm:pt>
    <dgm:pt modelId="{DECB252D-90AA-4352-84CD-0D5C23710A4D}" type="pres">
      <dgm:prSet presAssocID="{AF46DA4F-2434-4231-8BB1-81C5B0D60AF3}" presName="txTwo" presStyleLbl="node2" presStyleIdx="3" presStyleCnt="6">
        <dgm:presLayoutVars>
          <dgm:chPref val="3"/>
        </dgm:presLayoutVars>
      </dgm:prSet>
      <dgm:spPr/>
      <dgm:t>
        <a:bodyPr/>
        <a:lstStyle/>
        <a:p>
          <a:endParaRPr lang="en-US"/>
        </a:p>
      </dgm:t>
    </dgm:pt>
    <dgm:pt modelId="{41C44F89-2244-45F4-97F1-3282B554CC06}" type="pres">
      <dgm:prSet presAssocID="{AF46DA4F-2434-4231-8BB1-81C5B0D60AF3}" presName="horzTwo" presStyleCnt="0"/>
      <dgm:spPr/>
    </dgm:pt>
    <dgm:pt modelId="{B06BF838-214E-4BDB-B60C-5250D38BE531}" type="pres">
      <dgm:prSet presAssocID="{7912DF43-32D1-4620-BA81-EB9DC4829B8F}" presName="sibSpaceTwo" presStyleCnt="0"/>
      <dgm:spPr/>
    </dgm:pt>
    <dgm:pt modelId="{49D76ED0-1707-4D11-A075-F8282A02813A}" type="pres">
      <dgm:prSet presAssocID="{6FF2FEBB-F195-4307-85A5-E62A9B6C60AB}" presName="vertTwo" presStyleCnt="0"/>
      <dgm:spPr/>
    </dgm:pt>
    <dgm:pt modelId="{1CEB2EAE-A4DB-4D67-857D-D459CF4028CF}" type="pres">
      <dgm:prSet presAssocID="{6FF2FEBB-F195-4307-85A5-E62A9B6C60AB}" presName="txTwo" presStyleLbl="node2" presStyleIdx="4" presStyleCnt="6">
        <dgm:presLayoutVars>
          <dgm:chPref val="3"/>
        </dgm:presLayoutVars>
      </dgm:prSet>
      <dgm:spPr/>
      <dgm:t>
        <a:bodyPr/>
        <a:lstStyle/>
        <a:p>
          <a:endParaRPr lang="en-US"/>
        </a:p>
      </dgm:t>
    </dgm:pt>
    <dgm:pt modelId="{1C90E65B-B620-4218-84B8-915B1A7F97E5}" type="pres">
      <dgm:prSet presAssocID="{6FF2FEBB-F195-4307-85A5-E62A9B6C60AB}" presName="horzTwo" presStyleCnt="0"/>
      <dgm:spPr/>
    </dgm:pt>
    <dgm:pt modelId="{98D0D03A-2A3B-4455-B5A5-864D3A51C230}" type="pres">
      <dgm:prSet presAssocID="{AE827CE2-B831-4AB2-B1E7-98B64A3D6680}" presName="sibSpaceTwo" presStyleCnt="0"/>
      <dgm:spPr/>
    </dgm:pt>
    <dgm:pt modelId="{4FD4CF99-418C-41C9-8C65-3ADE6AC9E474}" type="pres">
      <dgm:prSet presAssocID="{A340E383-D83C-47E3-890B-E36563B6C987}" presName="vertTwo" presStyleCnt="0"/>
      <dgm:spPr/>
    </dgm:pt>
    <dgm:pt modelId="{27AE852D-AB68-446E-9D79-42B3A9C1CDE1}" type="pres">
      <dgm:prSet presAssocID="{A340E383-D83C-47E3-890B-E36563B6C987}" presName="txTwo" presStyleLbl="node2" presStyleIdx="5" presStyleCnt="6">
        <dgm:presLayoutVars>
          <dgm:chPref val="3"/>
        </dgm:presLayoutVars>
      </dgm:prSet>
      <dgm:spPr/>
      <dgm:t>
        <a:bodyPr/>
        <a:lstStyle/>
        <a:p>
          <a:endParaRPr lang="en-US"/>
        </a:p>
      </dgm:t>
    </dgm:pt>
    <dgm:pt modelId="{8A390AB6-2A51-422C-AA61-999651A906A2}" type="pres">
      <dgm:prSet presAssocID="{A340E383-D83C-47E3-890B-E36563B6C987}" presName="horzTwo" presStyleCnt="0"/>
      <dgm:spPr/>
    </dgm:pt>
  </dgm:ptLst>
  <dgm:cxnLst>
    <dgm:cxn modelId="{6E05E8F8-9C9B-446B-BC99-7532BBE8DA05}" srcId="{93B9045B-F944-4527-8D28-2EC10D625F99}" destId="{400622A3-033D-48E0-BEBC-9397287C6195}" srcOrd="2" destOrd="0" parTransId="{DADEE05A-AE69-4607-B3D0-08F8505E4846}" sibTransId="{BB76D412-EF32-4112-88BF-D2825927F389}"/>
    <dgm:cxn modelId="{124FF22C-750C-4B6B-B685-D107682EA94E}" type="presOf" srcId="{6FF2FEBB-F195-4307-85A5-E62A9B6C60AB}" destId="{1CEB2EAE-A4DB-4D67-857D-D459CF4028CF}" srcOrd="0" destOrd="0" presId="urn:microsoft.com/office/officeart/2005/8/layout/hierarchy4"/>
    <dgm:cxn modelId="{358D352B-5338-4CBA-A4AA-A6835B92D947}" type="presOf" srcId="{400622A3-033D-48E0-BEBC-9397287C6195}" destId="{0385F614-91B0-40ED-8125-F7000E550A21}" srcOrd="0" destOrd="0" presId="urn:microsoft.com/office/officeart/2005/8/layout/hierarchy4"/>
    <dgm:cxn modelId="{4B085475-F9F5-4306-B1F4-E4A43C164B09}" type="presOf" srcId="{AF46DA4F-2434-4231-8BB1-81C5B0D60AF3}" destId="{DECB252D-90AA-4352-84CD-0D5C23710A4D}" srcOrd="0" destOrd="0" presId="urn:microsoft.com/office/officeart/2005/8/layout/hierarchy4"/>
    <dgm:cxn modelId="{B2D91550-7BF8-42D5-8EAE-4596F86FC326}" srcId="{93B9045B-F944-4527-8D28-2EC10D625F99}" destId="{A340E383-D83C-47E3-890B-E36563B6C987}" srcOrd="5" destOrd="0" parTransId="{AF974993-F8BD-4F3C-8C8B-0B3E2FBF6357}" sibTransId="{FF01D9CF-5027-4901-88CA-A1E937F237AD}"/>
    <dgm:cxn modelId="{BCAFA6F2-F480-47FF-A7D9-F02CA37DD127}" type="presOf" srcId="{0918BFBD-1D91-4EC3-926D-AE87080A245D}" destId="{D63D8D48-C38E-4B67-9E6C-F941E62343EE}" srcOrd="0" destOrd="0" presId="urn:microsoft.com/office/officeart/2005/8/layout/hierarchy4"/>
    <dgm:cxn modelId="{1D67080B-32BA-4E51-A349-5E210A643382}" srcId="{93B9045B-F944-4527-8D28-2EC10D625F99}" destId="{0918BFBD-1D91-4EC3-926D-AE87080A245D}" srcOrd="1" destOrd="0" parTransId="{6B02B4B6-A805-4CD9-84CD-678849B3CAE4}" sibTransId="{41A34E43-D42C-4CF9-99B9-C0FBA416DA2D}"/>
    <dgm:cxn modelId="{26BA91A3-2BC5-4D1E-84AB-7326AF2FAE1B}" srcId="{93B9045B-F944-4527-8D28-2EC10D625F99}" destId="{B1C5539A-8C49-464D-B643-E5D62541B395}" srcOrd="0" destOrd="0" parTransId="{933EE173-B49C-4EA5-9FF6-20CC6383BB76}" sibTransId="{FDE5F808-ECB7-4377-AC32-0B98BDBA3C38}"/>
    <dgm:cxn modelId="{90D39505-B8A7-4973-983D-EF39C847E2A4}" type="presOf" srcId="{58351A77-2719-4CCB-A074-2334F1D52975}" destId="{3BD18E5B-030A-4E2E-A229-F1D9323A285A}" srcOrd="0" destOrd="0" presId="urn:microsoft.com/office/officeart/2005/8/layout/hierarchy4"/>
    <dgm:cxn modelId="{7CEAADAE-FA5C-4BE0-8423-22D772568B43}" type="presOf" srcId="{93B9045B-F944-4527-8D28-2EC10D625F99}" destId="{97EC352B-910D-498A-8BB9-71ACFB5F1408}" srcOrd="0" destOrd="0" presId="urn:microsoft.com/office/officeart/2005/8/layout/hierarchy4"/>
    <dgm:cxn modelId="{FB3E6F6A-4084-407D-B86B-B7BE01210A7B}" srcId="{58351A77-2719-4CCB-A074-2334F1D52975}" destId="{93B9045B-F944-4527-8D28-2EC10D625F99}" srcOrd="0" destOrd="0" parTransId="{38F78F39-85BC-489B-955E-AC612722CA6A}" sibTransId="{F1EF01B0-1D48-4BD7-A275-5CEBF5010B06}"/>
    <dgm:cxn modelId="{A46543ED-A161-4DA5-AAB5-EB6D74CB931F}" type="presOf" srcId="{B1C5539A-8C49-464D-B643-E5D62541B395}" destId="{BE1CB582-31DB-4170-B0EC-E3D4D7BC808F}" srcOrd="0" destOrd="0" presId="urn:microsoft.com/office/officeart/2005/8/layout/hierarchy4"/>
    <dgm:cxn modelId="{E6D61768-BF2C-4D42-AB83-3089D57EAAE3}" type="presOf" srcId="{A340E383-D83C-47E3-890B-E36563B6C987}" destId="{27AE852D-AB68-446E-9D79-42B3A9C1CDE1}" srcOrd="0" destOrd="0" presId="urn:microsoft.com/office/officeart/2005/8/layout/hierarchy4"/>
    <dgm:cxn modelId="{B2C6B220-D54B-4D52-8890-7DE98EA76BC8}" srcId="{93B9045B-F944-4527-8D28-2EC10D625F99}" destId="{6FF2FEBB-F195-4307-85A5-E62A9B6C60AB}" srcOrd="4" destOrd="0" parTransId="{65744039-DA83-4814-99D8-407A81A24B11}" sibTransId="{AE827CE2-B831-4AB2-B1E7-98B64A3D6680}"/>
    <dgm:cxn modelId="{A8A75758-DA7F-4D91-8732-8CE221E43208}" srcId="{93B9045B-F944-4527-8D28-2EC10D625F99}" destId="{AF46DA4F-2434-4231-8BB1-81C5B0D60AF3}" srcOrd="3" destOrd="0" parTransId="{7356283B-7A92-4C30-BC7B-1D17D55D8692}" sibTransId="{7912DF43-32D1-4620-BA81-EB9DC4829B8F}"/>
    <dgm:cxn modelId="{C4C7C099-47C9-4D78-88C6-F5CC6B7D3E34}" type="presParOf" srcId="{3BD18E5B-030A-4E2E-A229-F1D9323A285A}" destId="{BC855A07-1C67-4EF7-9FE0-22A2A0E979EE}" srcOrd="0" destOrd="0" presId="urn:microsoft.com/office/officeart/2005/8/layout/hierarchy4"/>
    <dgm:cxn modelId="{F480EE11-F77C-4D64-885B-768EEEAA3521}" type="presParOf" srcId="{BC855A07-1C67-4EF7-9FE0-22A2A0E979EE}" destId="{97EC352B-910D-498A-8BB9-71ACFB5F1408}" srcOrd="0" destOrd="0" presId="urn:microsoft.com/office/officeart/2005/8/layout/hierarchy4"/>
    <dgm:cxn modelId="{A98B8B40-DC6E-4FC8-B69A-74C4736A065E}" type="presParOf" srcId="{BC855A07-1C67-4EF7-9FE0-22A2A0E979EE}" destId="{984327BB-7751-4ACC-9C7D-557F499B2EFE}" srcOrd="1" destOrd="0" presId="urn:microsoft.com/office/officeart/2005/8/layout/hierarchy4"/>
    <dgm:cxn modelId="{9E93B640-8841-444E-BF69-427F8C42C010}" type="presParOf" srcId="{BC855A07-1C67-4EF7-9FE0-22A2A0E979EE}" destId="{6DB7FC99-A450-4688-A76E-A2A1B7812BD4}" srcOrd="2" destOrd="0" presId="urn:microsoft.com/office/officeart/2005/8/layout/hierarchy4"/>
    <dgm:cxn modelId="{8C2F0729-FEB8-4ABC-BCBC-A6484189D10D}" type="presParOf" srcId="{6DB7FC99-A450-4688-A76E-A2A1B7812BD4}" destId="{1E3ABC9C-6A3B-436A-8B09-E3D32032A952}" srcOrd="0" destOrd="0" presId="urn:microsoft.com/office/officeart/2005/8/layout/hierarchy4"/>
    <dgm:cxn modelId="{834BB5BD-CD7C-41CA-BDE6-F2F85B255254}" type="presParOf" srcId="{1E3ABC9C-6A3B-436A-8B09-E3D32032A952}" destId="{BE1CB582-31DB-4170-B0EC-E3D4D7BC808F}" srcOrd="0" destOrd="0" presId="urn:microsoft.com/office/officeart/2005/8/layout/hierarchy4"/>
    <dgm:cxn modelId="{9061AC4E-FEAB-44E1-8A20-F4545765BF06}" type="presParOf" srcId="{1E3ABC9C-6A3B-436A-8B09-E3D32032A952}" destId="{C9965147-2928-49F3-8C5E-85F6FE983CD9}" srcOrd="1" destOrd="0" presId="urn:microsoft.com/office/officeart/2005/8/layout/hierarchy4"/>
    <dgm:cxn modelId="{D899C045-CFC7-4AB3-9814-BEEB39A157FB}" type="presParOf" srcId="{6DB7FC99-A450-4688-A76E-A2A1B7812BD4}" destId="{DDEC5F9B-DD09-4A60-9CA0-45BCB2D20296}" srcOrd="1" destOrd="0" presId="urn:microsoft.com/office/officeart/2005/8/layout/hierarchy4"/>
    <dgm:cxn modelId="{F3B614EA-87C9-486B-9086-6B5F9CD1C2D0}" type="presParOf" srcId="{6DB7FC99-A450-4688-A76E-A2A1B7812BD4}" destId="{3CBC86F1-0DD9-49FE-907F-140DFA571D8F}" srcOrd="2" destOrd="0" presId="urn:microsoft.com/office/officeart/2005/8/layout/hierarchy4"/>
    <dgm:cxn modelId="{6C973EF0-134D-4180-AFCB-075C6871ED67}" type="presParOf" srcId="{3CBC86F1-0DD9-49FE-907F-140DFA571D8F}" destId="{D63D8D48-C38E-4B67-9E6C-F941E62343EE}" srcOrd="0" destOrd="0" presId="urn:microsoft.com/office/officeart/2005/8/layout/hierarchy4"/>
    <dgm:cxn modelId="{BCE5E2F6-A135-4388-86FD-1790AC3F5B9C}" type="presParOf" srcId="{3CBC86F1-0DD9-49FE-907F-140DFA571D8F}" destId="{C49F3F24-DE61-49AE-9B5D-E422C6CFAFEC}" srcOrd="1" destOrd="0" presId="urn:microsoft.com/office/officeart/2005/8/layout/hierarchy4"/>
    <dgm:cxn modelId="{984517FA-A671-47A6-A395-D4DF2DC2773F}" type="presParOf" srcId="{6DB7FC99-A450-4688-A76E-A2A1B7812BD4}" destId="{17EA3088-D12A-42F9-9060-F836A65BC25E}" srcOrd="3" destOrd="0" presId="urn:microsoft.com/office/officeart/2005/8/layout/hierarchy4"/>
    <dgm:cxn modelId="{EE1CDD56-D67E-440F-B687-F9502E586A0B}" type="presParOf" srcId="{6DB7FC99-A450-4688-A76E-A2A1B7812BD4}" destId="{E45F326F-BABF-4382-9860-59EB52A26A51}" srcOrd="4" destOrd="0" presId="urn:microsoft.com/office/officeart/2005/8/layout/hierarchy4"/>
    <dgm:cxn modelId="{258CC320-978F-4D37-AF2C-E8088DAE5CBD}" type="presParOf" srcId="{E45F326F-BABF-4382-9860-59EB52A26A51}" destId="{0385F614-91B0-40ED-8125-F7000E550A21}" srcOrd="0" destOrd="0" presId="urn:microsoft.com/office/officeart/2005/8/layout/hierarchy4"/>
    <dgm:cxn modelId="{61895BDA-8930-4A9B-84D2-26741E6A2D9E}" type="presParOf" srcId="{E45F326F-BABF-4382-9860-59EB52A26A51}" destId="{60314962-D565-4FC0-9FD2-95AACC877757}" srcOrd="1" destOrd="0" presId="urn:microsoft.com/office/officeart/2005/8/layout/hierarchy4"/>
    <dgm:cxn modelId="{B99603FB-AF90-4E08-8757-8BCDF37392A2}" type="presParOf" srcId="{6DB7FC99-A450-4688-A76E-A2A1B7812BD4}" destId="{63D8ABDF-C8BB-4445-99F2-73F1A3D61BB1}" srcOrd="5" destOrd="0" presId="urn:microsoft.com/office/officeart/2005/8/layout/hierarchy4"/>
    <dgm:cxn modelId="{EA85E733-DCCD-45EA-A27E-3926C2E6D9AC}" type="presParOf" srcId="{6DB7FC99-A450-4688-A76E-A2A1B7812BD4}" destId="{528F5C7D-70B1-4929-AE99-5539FB1C91A8}" srcOrd="6" destOrd="0" presId="urn:microsoft.com/office/officeart/2005/8/layout/hierarchy4"/>
    <dgm:cxn modelId="{866A128C-3D16-46F1-BBD1-0422607C489A}" type="presParOf" srcId="{528F5C7D-70B1-4929-AE99-5539FB1C91A8}" destId="{DECB252D-90AA-4352-84CD-0D5C23710A4D}" srcOrd="0" destOrd="0" presId="urn:microsoft.com/office/officeart/2005/8/layout/hierarchy4"/>
    <dgm:cxn modelId="{6F39F281-8B6C-447B-A508-9131C022430F}" type="presParOf" srcId="{528F5C7D-70B1-4929-AE99-5539FB1C91A8}" destId="{41C44F89-2244-45F4-97F1-3282B554CC06}" srcOrd="1" destOrd="0" presId="urn:microsoft.com/office/officeart/2005/8/layout/hierarchy4"/>
    <dgm:cxn modelId="{EDD1485E-327A-4CEE-9924-0CAE1569EB6E}" type="presParOf" srcId="{6DB7FC99-A450-4688-A76E-A2A1B7812BD4}" destId="{B06BF838-214E-4BDB-B60C-5250D38BE531}" srcOrd="7" destOrd="0" presId="urn:microsoft.com/office/officeart/2005/8/layout/hierarchy4"/>
    <dgm:cxn modelId="{BD994562-A37D-4EC0-B8F1-F477FD8E87F4}" type="presParOf" srcId="{6DB7FC99-A450-4688-A76E-A2A1B7812BD4}" destId="{49D76ED0-1707-4D11-A075-F8282A02813A}" srcOrd="8" destOrd="0" presId="urn:microsoft.com/office/officeart/2005/8/layout/hierarchy4"/>
    <dgm:cxn modelId="{FE3DDC8F-5EA7-4027-943A-F2C850335159}" type="presParOf" srcId="{49D76ED0-1707-4D11-A075-F8282A02813A}" destId="{1CEB2EAE-A4DB-4D67-857D-D459CF4028CF}" srcOrd="0" destOrd="0" presId="urn:microsoft.com/office/officeart/2005/8/layout/hierarchy4"/>
    <dgm:cxn modelId="{71BA171F-9A4B-4EAB-B0DF-D9AEAF63DA74}" type="presParOf" srcId="{49D76ED0-1707-4D11-A075-F8282A02813A}" destId="{1C90E65B-B620-4218-84B8-915B1A7F97E5}" srcOrd="1" destOrd="0" presId="urn:microsoft.com/office/officeart/2005/8/layout/hierarchy4"/>
    <dgm:cxn modelId="{653DB4C3-566B-4F69-8F9D-616637A4B05F}" type="presParOf" srcId="{6DB7FC99-A450-4688-A76E-A2A1B7812BD4}" destId="{98D0D03A-2A3B-4455-B5A5-864D3A51C230}" srcOrd="9" destOrd="0" presId="urn:microsoft.com/office/officeart/2005/8/layout/hierarchy4"/>
    <dgm:cxn modelId="{A9CC9E05-B731-47A3-859D-8A5449481AC4}" type="presParOf" srcId="{6DB7FC99-A450-4688-A76E-A2A1B7812BD4}" destId="{4FD4CF99-418C-41C9-8C65-3ADE6AC9E474}" srcOrd="10" destOrd="0" presId="urn:microsoft.com/office/officeart/2005/8/layout/hierarchy4"/>
    <dgm:cxn modelId="{4F88DFD5-99F8-4E98-B7E6-F030BE95345A}" type="presParOf" srcId="{4FD4CF99-418C-41C9-8C65-3ADE6AC9E474}" destId="{27AE852D-AB68-446E-9D79-42B3A9C1CDE1}" srcOrd="0" destOrd="0" presId="urn:microsoft.com/office/officeart/2005/8/layout/hierarchy4"/>
    <dgm:cxn modelId="{3BBACB07-E53C-4BC5-B361-906607496C58}" type="presParOf" srcId="{4FD4CF99-418C-41C9-8C65-3ADE6AC9E474}" destId="{8A390AB6-2A51-422C-AA61-999651A906A2}"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351A77-2719-4CCB-A074-2334F1D52975}" type="doc">
      <dgm:prSet loTypeId="urn:microsoft.com/office/officeart/2005/8/layout/hierarchy4" loCatId="list" qsTypeId="urn:microsoft.com/office/officeart/2005/8/quickstyle/simple2" qsCatId="simple" csTypeId="urn:microsoft.com/office/officeart/2005/8/colors/accent1_2" csCatId="accent1" phldr="1"/>
      <dgm:spPr/>
      <dgm:t>
        <a:bodyPr/>
        <a:lstStyle/>
        <a:p>
          <a:endParaRPr lang="en-US"/>
        </a:p>
      </dgm:t>
    </dgm:pt>
    <dgm:pt modelId="{93B9045B-F944-4527-8D28-2EC10D625F99}">
      <dgm:prSet phldrT="[Text]" custT="1">
        <dgm:style>
          <a:lnRef idx="2">
            <a:schemeClr val="accent1">
              <a:shade val="50000"/>
            </a:schemeClr>
          </a:lnRef>
          <a:fillRef idx="1">
            <a:schemeClr val="accent1"/>
          </a:fillRef>
          <a:effectRef idx="0">
            <a:schemeClr val="accent1"/>
          </a:effectRef>
          <a:fontRef idx="minor">
            <a:schemeClr val="lt1"/>
          </a:fontRef>
        </dgm:style>
      </dgm:prSet>
      <dgm:spPr>
        <a:xfrm>
          <a:off x="1727213" y="1073806"/>
          <a:ext cx="2489172" cy="2489172"/>
        </a:xfrm>
      </dgm:spPr>
      <dgm:t>
        <a:bodyPr/>
        <a:lstStyle/>
        <a:p>
          <a:r>
            <a:rPr lang="en-US" sz="2800" b="1" dirty="0" smtClean="0">
              <a:latin typeface="Palatino Linotype" pitchFamily="18" charset="0"/>
              <a:ea typeface="+mn-ea"/>
              <a:cs typeface="Arial" pitchFamily="34" charset="0"/>
            </a:rPr>
            <a:t>One Student-Centered Goal</a:t>
          </a:r>
        </a:p>
        <a:p>
          <a:r>
            <a:rPr lang="en-US" sz="2400" dirty="0" smtClean="0">
              <a:latin typeface="Palatino Linotype" pitchFamily="18" charset="0"/>
              <a:ea typeface="+mn-ea"/>
              <a:cs typeface="Arial" pitchFamily="34" charset="0"/>
            </a:rPr>
            <a:t>By 2020, 97 % or more of students will graduate having mastered the skills they need to succeed as 21</a:t>
          </a:r>
          <a:r>
            <a:rPr lang="en-US" sz="2400" baseline="30000" dirty="0" smtClean="0">
              <a:latin typeface="Palatino Linotype" pitchFamily="18" charset="0"/>
              <a:ea typeface="+mn-ea"/>
              <a:cs typeface="Arial" pitchFamily="34" charset="0"/>
            </a:rPr>
            <a:t>st </a:t>
          </a:r>
          <a:r>
            <a:rPr lang="en-US" sz="2400" baseline="0" dirty="0" smtClean="0">
              <a:latin typeface="Palatino Linotype" pitchFamily="18" charset="0"/>
              <a:ea typeface="+mn-ea"/>
              <a:cs typeface="Arial" pitchFamily="34" charset="0"/>
            </a:rPr>
            <a:t>century</a:t>
          </a:r>
          <a:r>
            <a:rPr lang="en-US" sz="2400" baseline="30000" dirty="0" smtClean="0">
              <a:latin typeface="Palatino Linotype" pitchFamily="18" charset="0"/>
              <a:ea typeface="+mn-ea"/>
              <a:cs typeface="Arial" pitchFamily="34" charset="0"/>
            </a:rPr>
            <a:t> </a:t>
          </a:r>
          <a:r>
            <a:rPr lang="en-US" sz="2400" baseline="0" dirty="0" smtClean="0">
              <a:latin typeface="Palatino Linotype" pitchFamily="18" charset="0"/>
              <a:ea typeface="+mn-ea"/>
              <a:cs typeface="Arial" pitchFamily="34" charset="0"/>
            </a:rPr>
            <a:t>learners, workers, and citizens</a:t>
          </a:r>
          <a:endParaRPr lang="en-US" sz="3200" dirty="0">
            <a:latin typeface="Palatino Linotype" pitchFamily="18" charset="0"/>
            <a:ea typeface="+mn-ea"/>
            <a:cs typeface="Arial" pitchFamily="34" charset="0"/>
          </a:endParaRPr>
        </a:p>
      </dgm:t>
    </dgm:pt>
    <dgm:pt modelId="{38F78F39-85BC-489B-955E-AC612722CA6A}" type="parTrans" cxnId="{FB3E6F6A-4084-407D-B86B-B7BE01210A7B}">
      <dgm:prSet/>
      <dgm:spPr/>
      <dgm:t>
        <a:bodyPr/>
        <a:lstStyle/>
        <a:p>
          <a:endParaRPr lang="en-US"/>
        </a:p>
      </dgm:t>
    </dgm:pt>
    <dgm:pt modelId="{F1EF01B0-1D48-4BD7-A275-5CEBF5010B06}" type="sibTrans" cxnId="{FB3E6F6A-4084-407D-B86B-B7BE01210A7B}">
      <dgm:prSet/>
      <dgm:spPr/>
      <dgm:t>
        <a:bodyPr/>
        <a:lstStyle/>
        <a:p>
          <a:endParaRPr lang="en-US"/>
        </a:p>
      </dgm:t>
    </dgm:pt>
    <dgm:pt modelId="{0918BFBD-1D91-4EC3-926D-AE87080A245D}">
      <dgm:prSet phldrT="[Text]">
        <dgm:style>
          <a:lnRef idx="2">
            <a:schemeClr val="accent6">
              <a:shade val="50000"/>
            </a:schemeClr>
          </a:lnRef>
          <a:fillRef idx="1">
            <a:schemeClr val="accent6"/>
          </a:fillRef>
          <a:effectRef idx="0">
            <a:schemeClr val="accent6"/>
          </a:effectRef>
          <a:fontRef idx="minor">
            <a:schemeClr val="lt1"/>
          </a:fontRef>
        </dgm:style>
      </dgm:prSet>
      <dgm:spPr>
        <a:xfrm>
          <a:off x="2349506" y="76796"/>
          <a:ext cx="1244586" cy="1244586"/>
        </a:xfrm>
      </dgm:spPr>
      <dgm:t>
        <a:bodyPr/>
        <a:lstStyle/>
        <a:p>
          <a:r>
            <a:rPr lang="en-US" b="1" dirty="0" smtClean="0">
              <a:latin typeface="Palatino Linotype" pitchFamily="18" charset="0"/>
              <a:ea typeface="+mn-ea"/>
              <a:cs typeface="Arial" pitchFamily="34" charset="0"/>
            </a:rPr>
            <a:t>Objective 1</a:t>
          </a:r>
        </a:p>
        <a:p>
          <a:r>
            <a:rPr lang="en-US" b="1" i="1" dirty="0" smtClean="0">
              <a:latin typeface="Palatino Linotype" pitchFamily="18" charset="0"/>
              <a:ea typeface="+mn-ea"/>
              <a:cs typeface="Arial" pitchFamily="34" charset="0"/>
            </a:rPr>
            <a:t>We will </a:t>
          </a:r>
          <a:r>
            <a:rPr lang="en-US" b="0" i="1" dirty="0" smtClean="0">
              <a:latin typeface="Palatino Linotype" pitchFamily="18" charset="0"/>
              <a:ea typeface="+mn-ea"/>
              <a:cs typeface="Arial" pitchFamily="34" charset="0"/>
            </a:rPr>
            <a:t>engage every student</a:t>
          </a:r>
          <a:endParaRPr lang="en-US" b="0" i="1" dirty="0">
            <a:latin typeface="Palatino Linotype" pitchFamily="18" charset="0"/>
            <a:ea typeface="+mn-ea"/>
            <a:cs typeface="Arial" pitchFamily="34" charset="0"/>
          </a:endParaRPr>
        </a:p>
      </dgm:t>
    </dgm:pt>
    <dgm:pt modelId="{6B02B4B6-A805-4CD9-84CD-678849B3CAE4}" type="parTrans" cxnId="{1D67080B-32BA-4E51-A349-5E210A643382}">
      <dgm:prSet/>
      <dgm:spPr/>
      <dgm:t>
        <a:bodyPr/>
        <a:lstStyle/>
        <a:p>
          <a:endParaRPr lang="en-US"/>
        </a:p>
      </dgm:t>
    </dgm:pt>
    <dgm:pt modelId="{41A34E43-D42C-4CF9-99B9-C0FBA416DA2D}" type="sibTrans" cxnId="{1D67080B-32BA-4E51-A349-5E210A643382}">
      <dgm:prSet/>
      <dgm:spPr/>
      <dgm:t>
        <a:bodyPr/>
        <a:lstStyle/>
        <a:p>
          <a:endParaRPr lang="en-US"/>
        </a:p>
      </dgm:t>
    </dgm:pt>
    <dgm:pt modelId="{400622A3-033D-48E0-BEBC-9397287C6195}">
      <dgm:prSet phldrT="[Text]">
        <dgm:style>
          <a:lnRef idx="2">
            <a:schemeClr val="accent5">
              <a:shade val="50000"/>
            </a:schemeClr>
          </a:lnRef>
          <a:fillRef idx="1">
            <a:schemeClr val="accent5"/>
          </a:fillRef>
          <a:effectRef idx="0">
            <a:schemeClr val="accent5"/>
          </a:effectRef>
          <a:fontRef idx="minor">
            <a:schemeClr val="lt1"/>
          </a:fontRef>
        </dgm:style>
      </dgm:prSet>
      <dgm:spPr>
        <a:xfrm>
          <a:off x="3889554" y="1195707"/>
          <a:ext cx="1244586" cy="1244586"/>
        </a:xfrm>
      </dgm:spPr>
      <dgm:t>
        <a:bodyPr/>
        <a:lstStyle/>
        <a:p>
          <a:r>
            <a:rPr lang="en-US" b="1" i="0" dirty="0" smtClean="0">
              <a:latin typeface="Palatino Linotype" pitchFamily="18" charset="0"/>
              <a:ea typeface="+mn-ea"/>
              <a:cs typeface="Arial" pitchFamily="34" charset="0"/>
            </a:rPr>
            <a:t>Objective 2</a:t>
          </a:r>
          <a:r>
            <a:rPr lang="en-US" i="1" dirty="0" smtClean="0">
              <a:latin typeface="Palatino Linotype" pitchFamily="18" charset="0"/>
              <a:ea typeface="+mn-ea"/>
              <a:cs typeface="Arial" pitchFamily="34" charset="0"/>
            </a:rPr>
            <a:t>      We will implement balanced assessments</a:t>
          </a:r>
          <a:endParaRPr lang="en-US" i="1" dirty="0">
            <a:latin typeface="Palatino Linotype" pitchFamily="18" charset="0"/>
            <a:ea typeface="+mn-ea"/>
            <a:cs typeface="Arial" pitchFamily="34" charset="0"/>
          </a:endParaRPr>
        </a:p>
      </dgm:t>
    </dgm:pt>
    <dgm:pt modelId="{DADEE05A-AE69-4607-B3D0-08F8505E4846}" type="parTrans" cxnId="{6E05E8F8-9C9B-446B-BC99-7532BBE8DA05}">
      <dgm:prSet/>
      <dgm:spPr/>
      <dgm:t>
        <a:bodyPr/>
        <a:lstStyle/>
        <a:p>
          <a:endParaRPr lang="en-US"/>
        </a:p>
      </dgm:t>
    </dgm:pt>
    <dgm:pt modelId="{BB76D412-EF32-4112-88BF-D2825927F389}" type="sibTrans" cxnId="{6E05E8F8-9C9B-446B-BC99-7532BBE8DA05}">
      <dgm:prSet/>
      <dgm:spPr/>
      <dgm:t>
        <a:bodyPr/>
        <a:lstStyle/>
        <a:p>
          <a:endParaRPr lang="en-US"/>
        </a:p>
      </dgm:t>
    </dgm:pt>
    <dgm:pt modelId="{AF46DA4F-2434-4231-8BB1-81C5B0D60AF3}">
      <dgm:prSet phldrT="[Text]">
        <dgm:style>
          <a:lnRef idx="2">
            <a:schemeClr val="accent2">
              <a:shade val="50000"/>
            </a:schemeClr>
          </a:lnRef>
          <a:fillRef idx="1">
            <a:schemeClr val="accent2"/>
          </a:fillRef>
          <a:effectRef idx="0">
            <a:schemeClr val="accent2"/>
          </a:effectRef>
          <a:fontRef idx="minor">
            <a:schemeClr val="lt1"/>
          </a:fontRef>
        </dgm:style>
      </dgm:prSet>
      <dgm:spPr>
        <a:xfrm>
          <a:off x="3301308" y="3006142"/>
          <a:ext cx="1244586" cy="1244586"/>
        </a:xfrm>
      </dgm:spPr>
      <dgm:t>
        <a:bodyPr/>
        <a:lstStyle/>
        <a:p>
          <a:pPr algn="ctr"/>
          <a:r>
            <a:rPr lang="en-US" b="1" i="0" dirty="0" smtClean="0">
              <a:latin typeface="Palatino Linotype" pitchFamily="18" charset="0"/>
              <a:ea typeface="+mn-ea"/>
              <a:cs typeface="Arial" pitchFamily="34" charset="0"/>
            </a:rPr>
            <a:t>Objective 3</a:t>
          </a:r>
          <a:r>
            <a:rPr lang="en-US" i="1" dirty="0" smtClean="0">
              <a:latin typeface="Palatino Linotype" pitchFamily="18" charset="0"/>
              <a:ea typeface="+mn-ea"/>
              <a:cs typeface="Arial" pitchFamily="34" charset="0"/>
            </a:rPr>
            <a:t> We will improve opportunity and achievement</a:t>
          </a:r>
          <a:endParaRPr lang="en-US" i="1" dirty="0">
            <a:latin typeface="Palatino Linotype" pitchFamily="18" charset="0"/>
            <a:ea typeface="+mn-ea"/>
            <a:cs typeface="Arial" pitchFamily="34" charset="0"/>
          </a:endParaRPr>
        </a:p>
      </dgm:t>
    </dgm:pt>
    <dgm:pt modelId="{7356283B-7A92-4C30-BC7B-1D17D55D8692}" type="parTrans" cxnId="{A8A75758-DA7F-4D91-8732-8CE221E43208}">
      <dgm:prSet/>
      <dgm:spPr/>
      <dgm:t>
        <a:bodyPr/>
        <a:lstStyle/>
        <a:p>
          <a:endParaRPr lang="en-US"/>
        </a:p>
      </dgm:t>
    </dgm:pt>
    <dgm:pt modelId="{7912DF43-32D1-4620-BA81-EB9DC4829B8F}" type="sibTrans" cxnId="{A8A75758-DA7F-4D91-8732-8CE221E43208}">
      <dgm:prSet/>
      <dgm:spPr/>
      <dgm:t>
        <a:bodyPr/>
        <a:lstStyle/>
        <a:p>
          <a:endParaRPr lang="en-US"/>
        </a:p>
      </dgm:t>
    </dgm:pt>
    <dgm:pt modelId="{6FF2FEBB-F195-4307-85A5-E62A9B6C60AB}">
      <dgm:prSet phldrT="[Text]">
        <dgm:style>
          <a:lnRef idx="2">
            <a:schemeClr val="accent3">
              <a:shade val="50000"/>
            </a:schemeClr>
          </a:lnRef>
          <a:fillRef idx="1">
            <a:schemeClr val="accent3"/>
          </a:fillRef>
          <a:effectRef idx="0">
            <a:schemeClr val="accent3"/>
          </a:effectRef>
          <a:fontRef idx="minor">
            <a:schemeClr val="lt1"/>
          </a:fontRef>
        </dgm:style>
      </dgm:prSet>
      <dgm:spPr>
        <a:xfrm>
          <a:off x="1397705" y="3006142"/>
          <a:ext cx="1244586" cy="1244586"/>
        </a:xfrm>
      </dgm:spPr>
      <dgm:t>
        <a:bodyPr/>
        <a:lstStyle/>
        <a:p>
          <a:r>
            <a:rPr lang="en-US" b="1" i="0" dirty="0" smtClean="0">
              <a:latin typeface="Palatino Linotype" pitchFamily="18" charset="0"/>
              <a:ea typeface="+mn-ea"/>
              <a:cs typeface="Arial" pitchFamily="34" charset="0"/>
            </a:rPr>
            <a:t>Objective 4</a:t>
          </a:r>
          <a:r>
            <a:rPr lang="en-US" i="1" dirty="0" smtClean="0">
              <a:latin typeface="Palatino Linotype" pitchFamily="18" charset="0"/>
              <a:ea typeface="+mn-ea"/>
              <a:cs typeface="Arial" pitchFamily="34" charset="0"/>
            </a:rPr>
            <a:t> We will create and </a:t>
          </a:r>
          <a:r>
            <a:rPr lang="en-US" i="1" smtClean="0">
              <a:latin typeface="Palatino Linotype" pitchFamily="18" charset="0"/>
              <a:ea typeface="+mn-ea"/>
              <a:cs typeface="Arial" pitchFamily="34" charset="0"/>
            </a:rPr>
            <a:t>expand </a:t>
          </a:r>
          <a:r>
            <a:rPr lang="en-US" i="1" smtClean="0">
              <a:latin typeface="Palatino Linotype" pitchFamily="18" charset="0"/>
              <a:ea typeface="+mn-ea"/>
              <a:cs typeface="Arial" pitchFamily="34" charset="0"/>
            </a:rPr>
            <a:t>partnerships</a:t>
          </a:r>
        </a:p>
        <a:p>
          <a:r>
            <a:rPr lang="en-US" i="1" smtClean="0">
              <a:latin typeface="Palatino Linotype" pitchFamily="18" charset="0"/>
              <a:ea typeface="+mn-ea"/>
              <a:cs typeface="Arial" pitchFamily="34" charset="0"/>
            </a:rPr>
            <a:t> </a:t>
          </a:r>
          <a:endParaRPr lang="en-US" i="1" dirty="0">
            <a:latin typeface="Palatino Linotype" pitchFamily="18" charset="0"/>
            <a:ea typeface="+mn-ea"/>
            <a:cs typeface="Arial" pitchFamily="34" charset="0"/>
          </a:endParaRPr>
        </a:p>
      </dgm:t>
    </dgm:pt>
    <dgm:pt modelId="{65744039-DA83-4814-99D8-407A81A24B11}" type="parTrans" cxnId="{B2C6B220-D54B-4D52-8890-7DE98EA76BC8}">
      <dgm:prSet/>
      <dgm:spPr/>
      <dgm:t>
        <a:bodyPr/>
        <a:lstStyle/>
        <a:p>
          <a:endParaRPr lang="en-US"/>
        </a:p>
      </dgm:t>
    </dgm:pt>
    <dgm:pt modelId="{AE827CE2-B831-4AB2-B1E7-98B64A3D6680}" type="sibTrans" cxnId="{B2C6B220-D54B-4D52-8890-7DE98EA76BC8}">
      <dgm:prSet/>
      <dgm:spPr/>
      <dgm:t>
        <a:bodyPr/>
        <a:lstStyle/>
        <a:p>
          <a:endParaRPr lang="en-US"/>
        </a:p>
      </dgm:t>
    </dgm:pt>
    <dgm:pt modelId="{A340E383-D83C-47E3-890B-E36563B6C987}">
      <dgm:prSet phldrT="[Text]">
        <dgm:style>
          <a:lnRef idx="2">
            <a:schemeClr val="accent4">
              <a:shade val="50000"/>
            </a:schemeClr>
          </a:lnRef>
          <a:fillRef idx="1">
            <a:schemeClr val="accent4"/>
          </a:fillRef>
          <a:effectRef idx="0">
            <a:schemeClr val="accent4"/>
          </a:effectRef>
          <a:fontRef idx="minor">
            <a:schemeClr val="lt1"/>
          </a:fontRef>
        </dgm:style>
      </dgm:prSet>
      <dgm:spPr>
        <a:xfrm>
          <a:off x="809459" y="1195707"/>
          <a:ext cx="1244586" cy="1244586"/>
        </a:xfrm>
      </dgm:spPr>
      <dgm:t>
        <a:bodyPr/>
        <a:lstStyle/>
        <a:p>
          <a:r>
            <a:rPr lang="en-US" b="1" i="0" dirty="0" smtClean="0">
              <a:latin typeface="Palatino Linotype" pitchFamily="18" charset="0"/>
              <a:ea typeface="+mn-ea"/>
              <a:cs typeface="Arial" pitchFamily="34" charset="0"/>
            </a:rPr>
            <a:t>Objective 5</a:t>
          </a:r>
          <a:r>
            <a:rPr lang="en-US" b="1" i="1" dirty="0" smtClean="0">
              <a:latin typeface="Palatino Linotype" pitchFamily="18" charset="0"/>
              <a:ea typeface="+mn-ea"/>
              <a:cs typeface="Arial" pitchFamily="34" charset="0"/>
            </a:rPr>
            <a:t> We will optimize resources</a:t>
          </a:r>
        </a:p>
        <a:p>
          <a:endParaRPr lang="en-US" i="1" dirty="0">
            <a:latin typeface="Palatino Linotype" pitchFamily="18" charset="0"/>
            <a:ea typeface="+mn-ea"/>
            <a:cs typeface="Arial" pitchFamily="34" charset="0"/>
          </a:endParaRPr>
        </a:p>
      </dgm:t>
    </dgm:pt>
    <dgm:pt modelId="{AF974993-F8BD-4F3C-8C8B-0B3E2FBF6357}" type="parTrans" cxnId="{B2D91550-7BF8-42D5-8EAE-4596F86FC326}">
      <dgm:prSet/>
      <dgm:spPr/>
      <dgm:t>
        <a:bodyPr/>
        <a:lstStyle/>
        <a:p>
          <a:endParaRPr lang="en-US"/>
        </a:p>
      </dgm:t>
    </dgm:pt>
    <dgm:pt modelId="{FF01D9CF-5027-4901-88CA-A1E937F237AD}" type="sibTrans" cxnId="{B2D91550-7BF8-42D5-8EAE-4596F86FC326}">
      <dgm:prSet/>
      <dgm:spPr/>
      <dgm:t>
        <a:bodyPr/>
        <a:lstStyle/>
        <a:p>
          <a:endParaRPr lang="en-US"/>
        </a:p>
      </dgm:t>
    </dgm:pt>
    <dgm:pt modelId="{B1C5539A-8C49-464D-B643-E5D62541B395}">
      <dgm:prSet phldrT="[Text]">
        <dgm:style>
          <a:lnRef idx="2">
            <a:schemeClr val="accent6">
              <a:shade val="50000"/>
            </a:schemeClr>
          </a:lnRef>
          <a:fillRef idx="1">
            <a:schemeClr val="accent6"/>
          </a:fillRef>
          <a:effectRef idx="0">
            <a:schemeClr val="accent6"/>
          </a:effectRef>
          <a:fontRef idx="minor">
            <a:schemeClr val="lt1"/>
          </a:fontRef>
        </dgm:style>
      </dgm:prSet>
      <dgm:spPr>
        <a:xfrm>
          <a:off x="2349506" y="76796"/>
          <a:ext cx="1244586" cy="1244586"/>
        </a:xfrm>
        <a:solidFill>
          <a:schemeClr val="bg1">
            <a:lumMod val="85000"/>
          </a:schemeClr>
        </a:solidFill>
        <a:ln>
          <a:solidFill>
            <a:schemeClr val="tx1">
              <a:lumMod val="85000"/>
              <a:lumOff val="15000"/>
            </a:schemeClr>
          </a:solidFill>
        </a:ln>
      </dgm:spPr>
      <dgm:t>
        <a:bodyPr/>
        <a:lstStyle/>
        <a:p>
          <a:r>
            <a:rPr lang="en-US" b="1" i="0" dirty="0" smtClean="0">
              <a:solidFill>
                <a:schemeClr val="tx1">
                  <a:lumMod val="85000"/>
                  <a:lumOff val="15000"/>
                </a:schemeClr>
              </a:solidFill>
              <a:latin typeface="Palatino Linotype" pitchFamily="18" charset="0"/>
              <a:ea typeface="+mn-ea"/>
              <a:cs typeface="Arial" pitchFamily="34" charset="0"/>
            </a:rPr>
            <a:t>Our </a:t>
          </a:r>
          <a:r>
            <a:rPr lang="en-US" b="1" i="0" u="sng" dirty="0" smtClean="0">
              <a:solidFill>
                <a:schemeClr val="tx1">
                  <a:lumMod val="85000"/>
                  <a:lumOff val="15000"/>
                </a:schemeClr>
              </a:solidFill>
              <a:latin typeface="Palatino Linotype" pitchFamily="18" charset="0"/>
              <a:ea typeface="+mn-ea"/>
              <a:cs typeface="Arial" pitchFamily="34" charset="0"/>
            </a:rPr>
            <a:t>Objectives</a:t>
          </a:r>
          <a:r>
            <a:rPr lang="en-US" b="1" i="0" dirty="0" smtClean="0">
              <a:solidFill>
                <a:schemeClr val="tx1">
                  <a:lumMod val="85000"/>
                  <a:lumOff val="15000"/>
                </a:schemeClr>
              </a:solidFill>
              <a:latin typeface="Palatino Linotype" pitchFamily="18" charset="0"/>
              <a:ea typeface="+mn-ea"/>
              <a:cs typeface="Arial" pitchFamily="34" charset="0"/>
            </a:rPr>
            <a:t> </a:t>
          </a:r>
        </a:p>
        <a:p>
          <a:r>
            <a:rPr lang="en-US" b="1" i="1" dirty="0" smtClean="0">
              <a:solidFill>
                <a:schemeClr val="tx1">
                  <a:lumMod val="85000"/>
                  <a:lumOff val="15000"/>
                </a:schemeClr>
              </a:solidFill>
              <a:latin typeface="Palatino Linotype" pitchFamily="18" charset="0"/>
              <a:ea typeface="+mn-ea"/>
              <a:cs typeface="Arial" pitchFamily="34" charset="0"/>
            </a:rPr>
            <a:t>Our Commitments for How We Intend to Achieve Our Goal</a:t>
          </a:r>
          <a:endParaRPr lang="en-US" b="1" i="1" dirty="0">
            <a:solidFill>
              <a:schemeClr val="tx1">
                <a:lumMod val="85000"/>
                <a:lumOff val="15000"/>
              </a:schemeClr>
            </a:solidFill>
            <a:latin typeface="Palatino Linotype" pitchFamily="18" charset="0"/>
            <a:ea typeface="+mn-ea"/>
            <a:cs typeface="Arial" pitchFamily="34" charset="0"/>
          </a:endParaRPr>
        </a:p>
      </dgm:t>
    </dgm:pt>
    <dgm:pt modelId="{933EE173-B49C-4EA5-9FF6-20CC6383BB76}" type="parTrans" cxnId="{26BA91A3-2BC5-4D1E-84AB-7326AF2FAE1B}">
      <dgm:prSet/>
      <dgm:spPr/>
      <dgm:t>
        <a:bodyPr/>
        <a:lstStyle/>
        <a:p>
          <a:endParaRPr lang="en-US"/>
        </a:p>
      </dgm:t>
    </dgm:pt>
    <dgm:pt modelId="{FDE5F808-ECB7-4377-AC32-0B98BDBA3C38}" type="sibTrans" cxnId="{26BA91A3-2BC5-4D1E-84AB-7326AF2FAE1B}">
      <dgm:prSet/>
      <dgm:spPr/>
      <dgm:t>
        <a:bodyPr/>
        <a:lstStyle/>
        <a:p>
          <a:endParaRPr lang="en-US"/>
        </a:p>
      </dgm:t>
    </dgm:pt>
    <dgm:pt modelId="{3BD18E5B-030A-4E2E-A229-F1D9323A285A}" type="pres">
      <dgm:prSet presAssocID="{58351A77-2719-4CCB-A074-2334F1D52975}" presName="Name0" presStyleCnt="0">
        <dgm:presLayoutVars>
          <dgm:chPref val="1"/>
          <dgm:dir/>
          <dgm:animOne val="branch"/>
          <dgm:animLvl val="lvl"/>
          <dgm:resizeHandles/>
        </dgm:presLayoutVars>
      </dgm:prSet>
      <dgm:spPr/>
      <dgm:t>
        <a:bodyPr/>
        <a:lstStyle/>
        <a:p>
          <a:endParaRPr lang="en-US"/>
        </a:p>
      </dgm:t>
    </dgm:pt>
    <dgm:pt modelId="{BC855A07-1C67-4EF7-9FE0-22A2A0E979EE}" type="pres">
      <dgm:prSet presAssocID="{93B9045B-F944-4527-8D28-2EC10D625F99}" presName="vertOne" presStyleCnt="0"/>
      <dgm:spPr/>
    </dgm:pt>
    <dgm:pt modelId="{97EC352B-910D-498A-8BB9-71ACFB5F1408}" type="pres">
      <dgm:prSet presAssocID="{93B9045B-F944-4527-8D28-2EC10D625F99}" presName="txOne" presStyleLbl="node0" presStyleIdx="0" presStyleCnt="1" custLinFactY="-9584" custLinFactNeighborX="-1959" custLinFactNeighborY="-100000">
        <dgm:presLayoutVars>
          <dgm:chPref val="3"/>
        </dgm:presLayoutVars>
      </dgm:prSet>
      <dgm:spPr/>
      <dgm:t>
        <a:bodyPr/>
        <a:lstStyle/>
        <a:p>
          <a:endParaRPr lang="en-US"/>
        </a:p>
      </dgm:t>
    </dgm:pt>
    <dgm:pt modelId="{984327BB-7751-4ACC-9C7D-557F499B2EFE}" type="pres">
      <dgm:prSet presAssocID="{93B9045B-F944-4527-8D28-2EC10D625F99}" presName="parTransOne" presStyleCnt="0"/>
      <dgm:spPr/>
    </dgm:pt>
    <dgm:pt modelId="{6DB7FC99-A450-4688-A76E-A2A1B7812BD4}" type="pres">
      <dgm:prSet presAssocID="{93B9045B-F944-4527-8D28-2EC10D625F99}" presName="horzOne" presStyleCnt="0"/>
      <dgm:spPr/>
    </dgm:pt>
    <dgm:pt modelId="{1E3ABC9C-6A3B-436A-8B09-E3D32032A952}" type="pres">
      <dgm:prSet presAssocID="{B1C5539A-8C49-464D-B643-E5D62541B395}" presName="vertTwo" presStyleCnt="0"/>
      <dgm:spPr/>
    </dgm:pt>
    <dgm:pt modelId="{BE1CB582-31DB-4170-B0EC-E3D4D7BC808F}" type="pres">
      <dgm:prSet presAssocID="{B1C5539A-8C49-464D-B643-E5D62541B395}" presName="txTwo" presStyleLbl="node2" presStyleIdx="0" presStyleCnt="6">
        <dgm:presLayoutVars>
          <dgm:chPref val="3"/>
        </dgm:presLayoutVars>
      </dgm:prSet>
      <dgm:spPr/>
      <dgm:t>
        <a:bodyPr/>
        <a:lstStyle/>
        <a:p>
          <a:endParaRPr lang="en-US"/>
        </a:p>
      </dgm:t>
    </dgm:pt>
    <dgm:pt modelId="{C9965147-2928-49F3-8C5E-85F6FE983CD9}" type="pres">
      <dgm:prSet presAssocID="{B1C5539A-8C49-464D-B643-E5D62541B395}" presName="horzTwo" presStyleCnt="0"/>
      <dgm:spPr/>
    </dgm:pt>
    <dgm:pt modelId="{DDEC5F9B-DD09-4A60-9CA0-45BCB2D20296}" type="pres">
      <dgm:prSet presAssocID="{FDE5F808-ECB7-4377-AC32-0B98BDBA3C38}" presName="sibSpaceTwo" presStyleCnt="0"/>
      <dgm:spPr/>
    </dgm:pt>
    <dgm:pt modelId="{3CBC86F1-0DD9-49FE-907F-140DFA571D8F}" type="pres">
      <dgm:prSet presAssocID="{0918BFBD-1D91-4EC3-926D-AE87080A245D}" presName="vertTwo" presStyleCnt="0"/>
      <dgm:spPr/>
    </dgm:pt>
    <dgm:pt modelId="{D63D8D48-C38E-4B67-9E6C-F941E62343EE}" type="pres">
      <dgm:prSet presAssocID="{0918BFBD-1D91-4EC3-926D-AE87080A245D}" presName="txTwo" presStyleLbl="node2" presStyleIdx="1" presStyleCnt="6">
        <dgm:presLayoutVars>
          <dgm:chPref val="3"/>
        </dgm:presLayoutVars>
      </dgm:prSet>
      <dgm:spPr/>
      <dgm:t>
        <a:bodyPr/>
        <a:lstStyle/>
        <a:p>
          <a:endParaRPr lang="en-US"/>
        </a:p>
      </dgm:t>
    </dgm:pt>
    <dgm:pt modelId="{C49F3F24-DE61-49AE-9B5D-E422C6CFAFEC}" type="pres">
      <dgm:prSet presAssocID="{0918BFBD-1D91-4EC3-926D-AE87080A245D}" presName="horzTwo" presStyleCnt="0"/>
      <dgm:spPr/>
    </dgm:pt>
    <dgm:pt modelId="{17EA3088-D12A-42F9-9060-F836A65BC25E}" type="pres">
      <dgm:prSet presAssocID="{41A34E43-D42C-4CF9-99B9-C0FBA416DA2D}" presName="sibSpaceTwo" presStyleCnt="0"/>
      <dgm:spPr/>
    </dgm:pt>
    <dgm:pt modelId="{E45F326F-BABF-4382-9860-59EB52A26A51}" type="pres">
      <dgm:prSet presAssocID="{400622A3-033D-48E0-BEBC-9397287C6195}" presName="vertTwo" presStyleCnt="0"/>
      <dgm:spPr/>
    </dgm:pt>
    <dgm:pt modelId="{0385F614-91B0-40ED-8125-F7000E550A21}" type="pres">
      <dgm:prSet presAssocID="{400622A3-033D-48E0-BEBC-9397287C6195}" presName="txTwo" presStyleLbl="node2" presStyleIdx="2" presStyleCnt="6">
        <dgm:presLayoutVars>
          <dgm:chPref val="3"/>
        </dgm:presLayoutVars>
      </dgm:prSet>
      <dgm:spPr/>
      <dgm:t>
        <a:bodyPr/>
        <a:lstStyle/>
        <a:p>
          <a:endParaRPr lang="en-US"/>
        </a:p>
      </dgm:t>
    </dgm:pt>
    <dgm:pt modelId="{60314962-D565-4FC0-9FD2-95AACC877757}" type="pres">
      <dgm:prSet presAssocID="{400622A3-033D-48E0-BEBC-9397287C6195}" presName="horzTwo" presStyleCnt="0"/>
      <dgm:spPr/>
    </dgm:pt>
    <dgm:pt modelId="{63D8ABDF-C8BB-4445-99F2-73F1A3D61BB1}" type="pres">
      <dgm:prSet presAssocID="{BB76D412-EF32-4112-88BF-D2825927F389}" presName="sibSpaceTwo" presStyleCnt="0"/>
      <dgm:spPr/>
    </dgm:pt>
    <dgm:pt modelId="{528F5C7D-70B1-4929-AE99-5539FB1C91A8}" type="pres">
      <dgm:prSet presAssocID="{AF46DA4F-2434-4231-8BB1-81C5B0D60AF3}" presName="vertTwo" presStyleCnt="0"/>
      <dgm:spPr/>
    </dgm:pt>
    <dgm:pt modelId="{DECB252D-90AA-4352-84CD-0D5C23710A4D}" type="pres">
      <dgm:prSet presAssocID="{AF46DA4F-2434-4231-8BB1-81C5B0D60AF3}" presName="txTwo" presStyleLbl="node2" presStyleIdx="3" presStyleCnt="6">
        <dgm:presLayoutVars>
          <dgm:chPref val="3"/>
        </dgm:presLayoutVars>
      </dgm:prSet>
      <dgm:spPr/>
      <dgm:t>
        <a:bodyPr/>
        <a:lstStyle/>
        <a:p>
          <a:endParaRPr lang="en-US"/>
        </a:p>
      </dgm:t>
    </dgm:pt>
    <dgm:pt modelId="{41C44F89-2244-45F4-97F1-3282B554CC06}" type="pres">
      <dgm:prSet presAssocID="{AF46DA4F-2434-4231-8BB1-81C5B0D60AF3}" presName="horzTwo" presStyleCnt="0"/>
      <dgm:spPr/>
    </dgm:pt>
    <dgm:pt modelId="{B06BF838-214E-4BDB-B60C-5250D38BE531}" type="pres">
      <dgm:prSet presAssocID="{7912DF43-32D1-4620-BA81-EB9DC4829B8F}" presName="sibSpaceTwo" presStyleCnt="0"/>
      <dgm:spPr/>
    </dgm:pt>
    <dgm:pt modelId="{49D76ED0-1707-4D11-A075-F8282A02813A}" type="pres">
      <dgm:prSet presAssocID="{6FF2FEBB-F195-4307-85A5-E62A9B6C60AB}" presName="vertTwo" presStyleCnt="0"/>
      <dgm:spPr/>
    </dgm:pt>
    <dgm:pt modelId="{1CEB2EAE-A4DB-4D67-857D-D459CF4028CF}" type="pres">
      <dgm:prSet presAssocID="{6FF2FEBB-F195-4307-85A5-E62A9B6C60AB}" presName="txTwo" presStyleLbl="node2" presStyleIdx="4" presStyleCnt="6">
        <dgm:presLayoutVars>
          <dgm:chPref val="3"/>
        </dgm:presLayoutVars>
      </dgm:prSet>
      <dgm:spPr/>
      <dgm:t>
        <a:bodyPr/>
        <a:lstStyle/>
        <a:p>
          <a:endParaRPr lang="en-US"/>
        </a:p>
      </dgm:t>
    </dgm:pt>
    <dgm:pt modelId="{1C90E65B-B620-4218-84B8-915B1A7F97E5}" type="pres">
      <dgm:prSet presAssocID="{6FF2FEBB-F195-4307-85A5-E62A9B6C60AB}" presName="horzTwo" presStyleCnt="0"/>
      <dgm:spPr/>
    </dgm:pt>
    <dgm:pt modelId="{98D0D03A-2A3B-4455-B5A5-864D3A51C230}" type="pres">
      <dgm:prSet presAssocID="{AE827CE2-B831-4AB2-B1E7-98B64A3D6680}" presName="sibSpaceTwo" presStyleCnt="0"/>
      <dgm:spPr/>
    </dgm:pt>
    <dgm:pt modelId="{4FD4CF99-418C-41C9-8C65-3ADE6AC9E474}" type="pres">
      <dgm:prSet presAssocID="{A340E383-D83C-47E3-890B-E36563B6C987}" presName="vertTwo" presStyleCnt="0"/>
      <dgm:spPr/>
    </dgm:pt>
    <dgm:pt modelId="{27AE852D-AB68-446E-9D79-42B3A9C1CDE1}" type="pres">
      <dgm:prSet presAssocID="{A340E383-D83C-47E3-890B-E36563B6C987}" presName="txTwo" presStyleLbl="node2" presStyleIdx="5" presStyleCnt="6">
        <dgm:presLayoutVars>
          <dgm:chPref val="3"/>
        </dgm:presLayoutVars>
      </dgm:prSet>
      <dgm:spPr/>
      <dgm:t>
        <a:bodyPr/>
        <a:lstStyle/>
        <a:p>
          <a:endParaRPr lang="en-US"/>
        </a:p>
      </dgm:t>
    </dgm:pt>
    <dgm:pt modelId="{8A390AB6-2A51-422C-AA61-999651A906A2}" type="pres">
      <dgm:prSet presAssocID="{A340E383-D83C-47E3-890B-E36563B6C987}" presName="horzTwo" presStyleCnt="0"/>
      <dgm:spPr/>
    </dgm:pt>
  </dgm:ptLst>
  <dgm:cxnLst>
    <dgm:cxn modelId="{97EA2EAA-255A-4389-A97B-110AB726F7DC}" type="presOf" srcId="{58351A77-2719-4CCB-A074-2334F1D52975}" destId="{3BD18E5B-030A-4E2E-A229-F1D9323A285A}" srcOrd="0" destOrd="0" presId="urn:microsoft.com/office/officeart/2005/8/layout/hierarchy4"/>
    <dgm:cxn modelId="{A8A75758-DA7F-4D91-8732-8CE221E43208}" srcId="{93B9045B-F944-4527-8D28-2EC10D625F99}" destId="{AF46DA4F-2434-4231-8BB1-81C5B0D60AF3}" srcOrd="3" destOrd="0" parTransId="{7356283B-7A92-4C30-BC7B-1D17D55D8692}" sibTransId="{7912DF43-32D1-4620-BA81-EB9DC4829B8F}"/>
    <dgm:cxn modelId="{9536C86C-2056-4EB2-8B9F-6DE919EDEF14}" type="presOf" srcId="{400622A3-033D-48E0-BEBC-9397287C6195}" destId="{0385F614-91B0-40ED-8125-F7000E550A21}" srcOrd="0" destOrd="0" presId="urn:microsoft.com/office/officeart/2005/8/layout/hierarchy4"/>
    <dgm:cxn modelId="{F4E618D8-64AC-44B8-9B6C-F0E993585E22}" type="presOf" srcId="{B1C5539A-8C49-464D-B643-E5D62541B395}" destId="{BE1CB582-31DB-4170-B0EC-E3D4D7BC808F}" srcOrd="0" destOrd="0" presId="urn:microsoft.com/office/officeart/2005/8/layout/hierarchy4"/>
    <dgm:cxn modelId="{E2CE51A7-361E-4ABB-82E3-A26800C6F665}" type="presOf" srcId="{0918BFBD-1D91-4EC3-926D-AE87080A245D}" destId="{D63D8D48-C38E-4B67-9E6C-F941E62343EE}" srcOrd="0" destOrd="0" presId="urn:microsoft.com/office/officeart/2005/8/layout/hierarchy4"/>
    <dgm:cxn modelId="{B2C6B220-D54B-4D52-8890-7DE98EA76BC8}" srcId="{93B9045B-F944-4527-8D28-2EC10D625F99}" destId="{6FF2FEBB-F195-4307-85A5-E62A9B6C60AB}" srcOrd="4" destOrd="0" parTransId="{65744039-DA83-4814-99D8-407A81A24B11}" sibTransId="{AE827CE2-B831-4AB2-B1E7-98B64A3D6680}"/>
    <dgm:cxn modelId="{6E05E8F8-9C9B-446B-BC99-7532BBE8DA05}" srcId="{93B9045B-F944-4527-8D28-2EC10D625F99}" destId="{400622A3-033D-48E0-BEBC-9397287C6195}" srcOrd="2" destOrd="0" parTransId="{DADEE05A-AE69-4607-B3D0-08F8505E4846}" sibTransId="{BB76D412-EF32-4112-88BF-D2825927F389}"/>
    <dgm:cxn modelId="{1D67080B-32BA-4E51-A349-5E210A643382}" srcId="{93B9045B-F944-4527-8D28-2EC10D625F99}" destId="{0918BFBD-1D91-4EC3-926D-AE87080A245D}" srcOrd="1" destOrd="0" parTransId="{6B02B4B6-A805-4CD9-84CD-678849B3CAE4}" sibTransId="{41A34E43-D42C-4CF9-99B9-C0FBA416DA2D}"/>
    <dgm:cxn modelId="{B2D91550-7BF8-42D5-8EAE-4596F86FC326}" srcId="{93B9045B-F944-4527-8D28-2EC10D625F99}" destId="{A340E383-D83C-47E3-890B-E36563B6C987}" srcOrd="5" destOrd="0" parTransId="{AF974993-F8BD-4F3C-8C8B-0B3E2FBF6357}" sibTransId="{FF01D9CF-5027-4901-88CA-A1E937F237AD}"/>
    <dgm:cxn modelId="{FB3E6F6A-4084-407D-B86B-B7BE01210A7B}" srcId="{58351A77-2719-4CCB-A074-2334F1D52975}" destId="{93B9045B-F944-4527-8D28-2EC10D625F99}" srcOrd="0" destOrd="0" parTransId="{38F78F39-85BC-489B-955E-AC612722CA6A}" sibTransId="{F1EF01B0-1D48-4BD7-A275-5CEBF5010B06}"/>
    <dgm:cxn modelId="{26BA91A3-2BC5-4D1E-84AB-7326AF2FAE1B}" srcId="{93B9045B-F944-4527-8D28-2EC10D625F99}" destId="{B1C5539A-8C49-464D-B643-E5D62541B395}" srcOrd="0" destOrd="0" parTransId="{933EE173-B49C-4EA5-9FF6-20CC6383BB76}" sibTransId="{FDE5F808-ECB7-4377-AC32-0B98BDBA3C38}"/>
    <dgm:cxn modelId="{76B362B5-7FB7-4E8B-94A9-9F4636377283}" type="presOf" srcId="{6FF2FEBB-F195-4307-85A5-E62A9B6C60AB}" destId="{1CEB2EAE-A4DB-4D67-857D-D459CF4028CF}" srcOrd="0" destOrd="0" presId="urn:microsoft.com/office/officeart/2005/8/layout/hierarchy4"/>
    <dgm:cxn modelId="{624D1334-35E4-45AB-AF60-7BAA454F880F}" type="presOf" srcId="{93B9045B-F944-4527-8D28-2EC10D625F99}" destId="{97EC352B-910D-498A-8BB9-71ACFB5F1408}" srcOrd="0" destOrd="0" presId="urn:microsoft.com/office/officeart/2005/8/layout/hierarchy4"/>
    <dgm:cxn modelId="{334BC861-5DED-424C-9CCB-9783F8A4CB39}" type="presOf" srcId="{AF46DA4F-2434-4231-8BB1-81C5B0D60AF3}" destId="{DECB252D-90AA-4352-84CD-0D5C23710A4D}" srcOrd="0" destOrd="0" presId="urn:microsoft.com/office/officeart/2005/8/layout/hierarchy4"/>
    <dgm:cxn modelId="{C4D44CF1-D1E0-4624-B9C9-82166E8088E8}" type="presOf" srcId="{A340E383-D83C-47E3-890B-E36563B6C987}" destId="{27AE852D-AB68-446E-9D79-42B3A9C1CDE1}" srcOrd="0" destOrd="0" presId="urn:microsoft.com/office/officeart/2005/8/layout/hierarchy4"/>
    <dgm:cxn modelId="{43DCBD98-A9E2-43FC-B0C7-682A7C91E63A}" type="presParOf" srcId="{3BD18E5B-030A-4E2E-A229-F1D9323A285A}" destId="{BC855A07-1C67-4EF7-9FE0-22A2A0E979EE}" srcOrd="0" destOrd="0" presId="urn:microsoft.com/office/officeart/2005/8/layout/hierarchy4"/>
    <dgm:cxn modelId="{23BDAF7D-67AE-4DD0-B115-E3823B835BD9}" type="presParOf" srcId="{BC855A07-1C67-4EF7-9FE0-22A2A0E979EE}" destId="{97EC352B-910D-498A-8BB9-71ACFB5F1408}" srcOrd="0" destOrd="0" presId="urn:microsoft.com/office/officeart/2005/8/layout/hierarchy4"/>
    <dgm:cxn modelId="{9D195EAC-871F-4386-808C-7C307047FBAC}" type="presParOf" srcId="{BC855A07-1C67-4EF7-9FE0-22A2A0E979EE}" destId="{984327BB-7751-4ACC-9C7D-557F499B2EFE}" srcOrd="1" destOrd="0" presId="urn:microsoft.com/office/officeart/2005/8/layout/hierarchy4"/>
    <dgm:cxn modelId="{CC7EEF33-B49F-4E2F-93DB-DAFA8C5CF6BF}" type="presParOf" srcId="{BC855A07-1C67-4EF7-9FE0-22A2A0E979EE}" destId="{6DB7FC99-A450-4688-A76E-A2A1B7812BD4}" srcOrd="2" destOrd="0" presId="urn:microsoft.com/office/officeart/2005/8/layout/hierarchy4"/>
    <dgm:cxn modelId="{0504B5F6-24E1-4AD8-B544-596C2F129FE1}" type="presParOf" srcId="{6DB7FC99-A450-4688-A76E-A2A1B7812BD4}" destId="{1E3ABC9C-6A3B-436A-8B09-E3D32032A952}" srcOrd="0" destOrd="0" presId="urn:microsoft.com/office/officeart/2005/8/layout/hierarchy4"/>
    <dgm:cxn modelId="{F240397E-B492-4EDD-8248-45FC16052BAF}" type="presParOf" srcId="{1E3ABC9C-6A3B-436A-8B09-E3D32032A952}" destId="{BE1CB582-31DB-4170-B0EC-E3D4D7BC808F}" srcOrd="0" destOrd="0" presId="urn:microsoft.com/office/officeart/2005/8/layout/hierarchy4"/>
    <dgm:cxn modelId="{E94327AF-81EA-4282-9058-2FF0635C62DE}" type="presParOf" srcId="{1E3ABC9C-6A3B-436A-8B09-E3D32032A952}" destId="{C9965147-2928-49F3-8C5E-85F6FE983CD9}" srcOrd="1" destOrd="0" presId="urn:microsoft.com/office/officeart/2005/8/layout/hierarchy4"/>
    <dgm:cxn modelId="{465FB6CD-171A-4A11-9584-522E2F5468B1}" type="presParOf" srcId="{6DB7FC99-A450-4688-A76E-A2A1B7812BD4}" destId="{DDEC5F9B-DD09-4A60-9CA0-45BCB2D20296}" srcOrd="1" destOrd="0" presId="urn:microsoft.com/office/officeart/2005/8/layout/hierarchy4"/>
    <dgm:cxn modelId="{BDDE2FD9-DC64-4B8A-8E96-CD1A1188F2A4}" type="presParOf" srcId="{6DB7FC99-A450-4688-A76E-A2A1B7812BD4}" destId="{3CBC86F1-0DD9-49FE-907F-140DFA571D8F}" srcOrd="2" destOrd="0" presId="urn:microsoft.com/office/officeart/2005/8/layout/hierarchy4"/>
    <dgm:cxn modelId="{ECF4D5D2-C841-4B16-82EA-180BB9CA28A5}" type="presParOf" srcId="{3CBC86F1-0DD9-49FE-907F-140DFA571D8F}" destId="{D63D8D48-C38E-4B67-9E6C-F941E62343EE}" srcOrd="0" destOrd="0" presId="urn:microsoft.com/office/officeart/2005/8/layout/hierarchy4"/>
    <dgm:cxn modelId="{88E8C5A0-4139-44B5-A290-26959D55A89F}" type="presParOf" srcId="{3CBC86F1-0DD9-49FE-907F-140DFA571D8F}" destId="{C49F3F24-DE61-49AE-9B5D-E422C6CFAFEC}" srcOrd="1" destOrd="0" presId="urn:microsoft.com/office/officeart/2005/8/layout/hierarchy4"/>
    <dgm:cxn modelId="{84D25657-8BA8-4189-A136-F8CD6BE09884}" type="presParOf" srcId="{6DB7FC99-A450-4688-A76E-A2A1B7812BD4}" destId="{17EA3088-D12A-42F9-9060-F836A65BC25E}" srcOrd="3" destOrd="0" presId="urn:microsoft.com/office/officeart/2005/8/layout/hierarchy4"/>
    <dgm:cxn modelId="{DA4D96C3-3F11-4907-8AAD-54035739FF2B}" type="presParOf" srcId="{6DB7FC99-A450-4688-A76E-A2A1B7812BD4}" destId="{E45F326F-BABF-4382-9860-59EB52A26A51}" srcOrd="4" destOrd="0" presId="urn:microsoft.com/office/officeart/2005/8/layout/hierarchy4"/>
    <dgm:cxn modelId="{8BC90326-EA6A-4353-94AA-90A17FC0EBF5}" type="presParOf" srcId="{E45F326F-BABF-4382-9860-59EB52A26A51}" destId="{0385F614-91B0-40ED-8125-F7000E550A21}" srcOrd="0" destOrd="0" presId="urn:microsoft.com/office/officeart/2005/8/layout/hierarchy4"/>
    <dgm:cxn modelId="{6F2E899A-9772-49E4-B469-46538BA32FFC}" type="presParOf" srcId="{E45F326F-BABF-4382-9860-59EB52A26A51}" destId="{60314962-D565-4FC0-9FD2-95AACC877757}" srcOrd="1" destOrd="0" presId="urn:microsoft.com/office/officeart/2005/8/layout/hierarchy4"/>
    <dgm:cxn modelId="{01026A32-1040-4DE9-B3F0-3D53190B31E0}" type="presParOf" srcId="{6DB7FC99-A450-4688-A76E-A2A1B7812BD4}" destId="{63D8ABDF-C8BB-4445-99F2-73F1A3D61BB1}" srcOrd="5" destOrd="0" presId="urn:microsoft.com/office/officeart/2005/8/layout/hierarchy4"/>
    <dgm:cxn modelId="{58F2D3BC-DBAB-4478-B199-05A143833D7F}" type="presParOf" srcId="{6DB7FC99-A450-4688-A76E-A2A1B7812BD4}" destId="{528F5C7D-70B1-4929-AE99-5539FB1C91A8}" srcOrd="6" destOrd="0" presId="urn:microsoft.com/office/officeart/2005/8/layout/hierarchy4"/>
    <dgm:cxn modelId="{FE2322E1-22AC-431E-A7F8-A04ED8248748}" type="presParOf" srcId="{528F5C7D-70B1-4929-AE99-5539FB1C91A8}" destId="{DECB252D-90AA-4352-84CD-0D5C23710A4D}" srcOrd="0" destOrd="0" presId="urn:microsoft.com/office/officeart/2005/8/layout/hierarchy4"/>
    <dgm:cxn modelId="{103357A7-15FB-453A-85FF-D3A3EB78F8F6}" type="presParOf" srcId="{528F5C7D-70B1-4929-AE99-5539FB1C91A8}" destId="{41C44F89-2244-45F4-97F1-3282B554CC06}" srcOrd="1" destOrd="0" presId="urn:microsoft.com/office/officeart/2005/8/layout/hierarchy4"/>
    <dgm:cxn modelId="{5A1D740B-5971-4EA5-A806-E4B4D42F19B2}" type="presParOf" srcId="{6DB7FC99-A450-4688-A76E-A2A1B7812BD4}" destId="{B06BF838-214E-4BDB-B60C-5250D38BE531}" srcOrd="7" destOrd="0" presId="urn:microsoft.com/office/officeart/2005/8/layout/hierarchy4"/>
    <dgm:cxn modelId="{D52B13BD-AB22-4E42-BEBA-EB898B3FC827}" type="presParOf" srcId="{6DB7FC99-A450-4688-A76E-A2A1B7812BD4}" destId="{49D76ED0-1707-4D11-A075-F8282A02813A}" srcOrd="8" destOrd="0" presId="urn:microsoft.com/office/officeart/2005/8/layout/hierarchy4"/>
    <dgm:cxn modelId="{78A68726-3171-4CEA-9543-C3E498D397A2}" type="presParOf" srcId="{49D76ED0-1707-4D11-A075-F8282A02813A}" destId="{1CEB2EAE-A4DB-4D67-857D-D459CF4028CF}" srcOrd="0" destOrd="0" presId="urn:microsoft.com/office/officeart/2005/8/layout/hierarchy4"/>
    <dgm:cxn modelId="{FAED91CC-FEF1-4468-A13A-1CD95DDBFD7F}" type="presParOf" srcId="{49D76ED0-1707-4D11-A075-F8282A02813A}" destId="{1C90E65B-B620-4218-84B8-915B1A7F97E5}" srcOrd="1" destOrd="0" presId="urn:microsoft.com/office/officeart/2005/8/layout/hierarchy4"/>
    <dgm:cxn modelId="{99A43B0F-81C7-4AD8-BD2D-B581C05493AC}" type="presParOf" srcId="{6DB7FC99-A450-4688-A76E-A2A1B7812BD4}" destId="{98D0D03A-2A3B-4455-B5A5-864D3A51C230}" srcOrd="9" destOrd="0" presId="urn:microsoft.com/office/officeart/2005/8/layout/hierarchy4"/>
    <dgm:cxn modelId="{941795B9-CB2B-4220-AEAE-3EEDCD8153F2}" type="presParOf" srcId="{6DB7FC99-A450-4688-A76E-A2A1B7812BD4}" destId="{4FD4CF99-418C-41C9-8C65-3ADE6AC9E474}" srcOrd="10" destOrd="0" presId="urn:microsoft.com/office/officeart/2005/8/layout/hierarchy4"/>
    <dgm:cxn modelId="{BA131899-A445-44E2-A772-A1724E892BAE}" type="presParOf" srcId="{4FD4CF99-418C-41C9-8C65-3ADE6AC9E474}" destId="{27AE852D-AB68-446E-9D79-42B3A9C1CDE1}" srcOrd="0" destOrd="0" presId="urn:microsoft.com/office/officeart/2005/8/layout/hierarchy4"/>
    <dgm:cxn modelId="{2CC9D5E8-18FA-4D01-AB4E-61BE79FB40FB}" type="presParOf" srcId="{4FD4CF99-418C-41C9-8C65-3ADE6AC9E474}" destId="{8A390AB6-2A51-422C-AA61-999651A906A2}"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EC352B-910D-498A-8BB9-71ACFB5F1408}">
      <dsp:nvSpPr>
        <dsp:cNvPr id="0" name=""/>
        <dsp:cNvSpPr/>
      </dsp:nvSpPr>
      <dsp:spPr>
        <a:xfrm>
          <a:off x="0" y="0"/>
          <a:ext cx="7781468" cy="2593574"/>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Palatino Linotype" pitchFamily="18" charset="0"/>
              <a:ea typeface="+mn-ea"/>
              <a:cs typeface="Arial" pitchFamily="34" charset="0"/>
            </a:rPr>
            <a:t>One Student-Centered Goal - SMART Format </a:t>
          </a:r>
          <a:r>
            <a:rPr lang="en-US" sz="2800" b="1" i="1" kern="1200" dirty="0" smtClean="0">
              <a:latin typeface="Palatino Linotype" pitchFamily="18" charset="0"/>
              <a:ea typeface="+mn-ea"/>
              <a:cs typeface="Arial" pitchFamily="34" charset="0"/>
            </a:rPr>
            <a:t>(Strategic, Measurable, Attainable, Results-Oriented, Timebound)</a:t>
          </a:r>
        </a:p>
      </dsp:txBody>
      <dsp:txXfrm>
        <a:off x="0" y="0"/>
        <a:ext cx="7781468" cy="2593574"/>
      </dsp:txXfrm>
    </dsp:sp>
    <dsp:sp modelId="{BE1CB582-31DB-4170-B0EC-E3D4D7BC808F}">
      <dsp:nvSpPr>
        <dsp:cNvPr id="0" name=""/>
        <dsp:cNvSpPr/>
      </dsp:nvSpPr>
      <dsp:spPr>
        <a:xfrm>
          <a:off x="37" y="2803690"/>
          <a:ext cx="1212066" cy="2593574"/>
        </a:xfrm>
        <a:prstGeom prst="roundRect">
          <a:avLst>
            <a:gd name="adj" fmla="val 10000"/>
          </a:avLst>
        </a:prstGeom>
        <a:solidFill>
          <a:schemeClr val="bg1">
            <a:lumMod val="85000"/>
          </a:schemeClr>
        </a:solidFill>
        <a:ln w="25400" cap="flat" cmpd="sng" algn="ctr">
          <a:solidFill>
            <a:schemeClr val="tx1">
              <a:lumMod val="85000"/>
              <a:lumOff val="15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u="sng" kern="1200" dirty="0" smtClean="0">
              <a:solidFill>
                <a:schemeClr val="tx1"/>
              </a:solidFill>
              <a:latin typeface="Palatino Linotype" pitchFamily="18" charset="0"/>
              <a:ea typeface="+mn-ea"/>
              <a:cs typeface="Arial" pitchFamily="34" charset="0"/>
            </a:rPr>
            <a:t>Objectives</a:t>
          </a:r>
          <a:r>
            <a:rPr lang="en-US" sz="1200" b="1" i="0" kern="1200" dirty="0" smtClean="0">
              <a:solidFill>
                <a:schemeClr val="tx1">
                  <a:lumMod val="85000"/>
                  <a:lumOff val="15000"/>
                </a:schemeClr>
              </a:solidFill>
              <a:latin typeface="Palatino Linotype" pitchFamily="18" charset="0"/>
              <a:ea typeface="+mn-ea"/>
              <a:cs typeface="Arial" pitchFamily="34" charset="0"/>
            </a:rPr>
            <a:t> </a:t>
          </a:r>
        </a:p>
        <a:p>
          <a:pPr lvl="0" algn="ctr" defTabSz="533400">
            <a:lnSpc>
              <a:spcPct val="90000"/>
            </a:lnSpc>
            <a:spcBef>
              <a:spcPct val="0"/>
            </a:spcBef>
            <a:spcAft>
              <a:spcPct val="35000"/>
            </a:spcAft>
          </a:pPr>
          <a:r>
            <a:rPr lang="en-US" sz="1200" b="1" i="0" kern="1200" dirty="0" smtClean="0">
              <a:solidFill>
                <a:schemeClr val="tx1">
                  <a:lumMod val="85000"/>
                  <a:lumOff val="15000"/>
                </a:schemeClr>
              </a:solidFill>
              <a:latin typeface="Palatino Linotype" pitchFamily="18" charset="0"/>
              <a:ea typeface="+mn-ea"/>
              <a:cs typeface="Arial" pitchFamily="34" charset="0"/>
            </a:rPr>
            <a:t>Our Commitments for How We Intend to Achieve Our Goal</a:t>
          </a:r>
          <a:endParaRPr lang="en-US" sz="1200" b="1" i="1" kern="1200" dirty="0">
            <a:solidFill>
              <a:schemeClr val="tx1">
                <a:lumMod val="85000"/>
                <a:lumOff val="15000"/>
              </a:schemeClr>
            </a:solidFill>
            <a:latin typeface="Palatino Linotype" pitchFamily="18" charset="0"/>
            <a:ea typeface="+mn-ea"/>
            <a:cs typeface="Arial" pitchFamily="34" charset="0"/>
          </a:endParaRPr>
        </a:p>
      </dsp:txBody>
      <dsp:txXfrm>
        <a:off x="37" y="2803690"/>
        <a:ext cx="1212066" cy="2593574"/>
      </dsp:txXfrm>
    </dsp:sp>
    <dsp:sp modelId="{D63D8D48-C38E-4B67-9E6C-F941E62343EE}">
      <dsp:nvSpPr>
        <dsp:cNvPr id="0" name=""/>
        <dsp:cNvSpPr/>
      </dsp:nvSpPr>
      <dsp:spPr>
        <a:xfrm>
          <a:off x="1313918" y="2803690"/>
          <a:ext cx="1212066" cy="2593574"/>
        </a:xfrm>
        <a:prstGeom prst="roundRect">
          <a:avLst>
            <a:gd name="adj" fmla="val 10000"/>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Palatino Linotype" pitchFamily="18" charset="0"/>
              <a:ea typeface="+mn-ea"/>
              <a:cs typeface="Arial" pitchFamily="34" charset="0"/>
            </a:rPr>
            <a:t>Objective 1</a:t>
          </a:r>
        </a:p>
      </dsp:txBody>
      <dsp:txXfrm>
        <a:off x="1313918" y="2803690"/>
        <a:ext cx="1212066" cy="2593574"/>
      </dsp:txXfrm>
    </dsp:sp>
    <dsp:sp modelId="{0385F614-91B0-40ED-8125-F7000E550A21}">
      <dsp:nvSpPr>
        <dsp:cNvPr id="0" name=""/>
        <dsp:cNvSpPr/>
      </dsp:nvSpPr>
      <dsp:spPr>
        <a:xfrm>
          <a:off x="2627798" y="2803690"/>
          <a:ext cx="1212066" cy="2593574"/>
        </a:xfrm>
        <a:prstGeom prst="roundRect">
          <a:avLst>
            <a:gd name="adj" fmla="val 10000"/>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smtClean="0">
              <a:latin typeface="Palatino Linotype" pitchFamily="18" charset="0"/>
              <a:ea typeface="+mn-ea"/>
              <a:cs typeface="Arial" pitchFamily="34" charset="0"/>
            </a:rPr>
            <a:t>Objective 2</a:t>
          </a:r>
          <a:endParaRPr lang="en-US" sz="1200" i="1" kern="1200" dirty="0">
            <a:latin typeface="Palatino Linotype" pitchFamily="18" charset="0"/>
            <a:ea typeface="+mn-ea"/>
            <a:cs typeface="Arial" pitchFamily="34" charset="0"/>
          </a:endParaRPr>
        </a:p>
      </dsp:txBody>
      <dsp:txXfrm>
        <a:off x="2627798" y="2803690"/>
        <a:ext cx="1212066" cy="2593574"/>
      </dsp:txXfrm>
    </dsp:sp>
    <dsp:sp modelId="{DECB252D-90AA-4352-84CD-0D5C23710A4D}">
      <dsp:nvSpPr>
        <dsp:cNvPr id="0" name=""/>
        <dsp:cNvSpPr/>
      </dsp:nvSpPr>
      <dsp:spPr>
        <a:xfrm>
          <a:off x="3941678" y="2803690"/>
          <a:ext cx="1212066" cy="2593574"/>
        </a:xfrm>
        <a:prstGeom prst="roundRect">
          <a:avLst>
            <a:gd name="adj" fmla="val 10000"/>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smtClean="0">
              <a:latin typeface="Palatino Linotype" pitchFamily="18" charset="0"/>
              <a:ea typeface="+mn-ea"/>
              <a:cs typeface="Arial" pitchFamily="34" charset="0"/>
            </a:rPr>
            <a:t>Objective 3</a:t>
          </a:r>
          <a:endParaRPr lang="en-US" sz="1200" i="1" kern="1200" dirty="0">
            <a:latin typeface="Palatino Linotype" pitchFamily="18" charset="0"/>
            <a:ea typeface="+mn-ea"/>
            <a:cs typeface="Arial" pitchFamily="34" charset="0"/>
          </a:endParaRPr>
        </a:p>
      </dsp:txBody>
      <dsp:txXfrm>
        <a:off x="3941678" y="2803690"/>
        <a:ext cx="1212066" cy="2593574"/>
      </dsp:txXfrm>
    </dsp:sp>
    <dsp:sp modelId="{1CEB2EAE-A4DB-4D67-857D-D459CF4028CF}">
      <dsp:nvSpPr>
        <dsp:cNvPr id="0" name=""/>
        <dsp:cNvSpPr/>
      </dsp:nvSpPr>
      <dsp:spPr>
        <a:xfrm>
          <a:off x="5255559" y="2803690"/>
          <a:ext cx="1212066" cy="2593574"/>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smtClean="0">
              <a:latin typeface="Palatino Linotype" pitchFamily="18" charset="0"/>
              <a:ea typeface="+mn-ea"/>
              <a:cs typeface="Arial" pitchFamily="34" charset="0"/>
            </a:rPr>
            <a:t>Objective 4</a:t>
          </a:r>
          <a:endParaRPr lang="en-US" sz="1200" i="1" kern="1200" dirty="0">
            <a:latin typeface="Palatino Linotype" pitchFamily="18" charset="0"/>
            <a:ea typeface="+mn-ea"/>
            <a:cs typeface="Arial" pitchFamily="34" charset="0"/>
          </a:endParaRPr>
        </a:p>
      </dsp:txBody>
      <dsp:txXfrm>
        <a:off x="5255559" y="2803690"/>
        <a:ext cx="1212066" cy="2593574"/>
      </dsp:txXfrm>
    </dsp:sp>
    <dsp:sp modelId="{27AE852D-AB68-446E-9D79-42B3A9C1CDE1}">
      <dsp:nvSpPr>
        <dsp:cNvPr id="0" name=""/>
        <dsp:cNvSpPr/>
      </dsp:nvSpPr>
      <dsp:spPr>
        <a:xfrm>
          <a:off x="6569439" y="2803690"/>
          <a:ext cx="1212066" cy="2593574"/>
        </a:xfrm>
        <a:prstGeom prst="roundRect">
          <a:avLst>
            <a:gd name="adj" fmla="val 10000"/>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i="0" kern="1200" dirty="0" smtClean="0">
              <a:latin typeface="Palatino Linotype" pitchFamily="18" charset="0"/>
              <a:ea typeface="+mn-ea"/>
              <a:cs typeface="Arial" pitchFamily="34" charset="0"/>
            </a:rPr>
            <a:t>Objective 5</a:t>
          </a:r>
          <a:endParaRPr lang="en-US" sz="1200" i="1" kern="1200" dirty="0">
            <a:latin typeface="Palatino Linotype" pitchFamily="18" charset="0"/>
            <a:ea typeface="+mn-ea"/>
            <a:cs typeface="Arial" pitchFamily="34" charset="0"/>
          </a:endParaRPr>
        </a:p>
      </dsp:txBody>
      <dsp:txXfrm>
        <a:off x="6569439" y="2803690"/>
        <a:ext cx="1212066" cy="259357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EC352B-910D-498A-8BB9-71ACFB5F1408}">
      <dsp:nvSpPr>
        <dsp:cNvPr id="0" name=""/>
        <dsp:cNvSpPr/>
      </dsp:nvSpPr>
      <dsp:spPr>
        <a:xfrm>
          <a:off x="0" y="0"/>
          <a:ext cx="7781468" cy="2593574"/>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Palatino Linotype" pitchFamily="18" charset="0"/>
              <a:ea typeface="+mn-ea"/>
              <a:cs typeface="Arial" pitchFamily="34" charset="0"/>
            </a:rPr>
            <a:t>One Student-Centered Goal</a:t>
          </a:r>
        </a:p>
        <a:p>
          <a:pPr lvl="0" algn="ctr" defTabSz="1244600">
            <a:lnSpc>
              <a:spcPct val="90000"/>
            </a:lnSpc>
            <a:spcBef>
              <a:spcPct val="0"/>
            </a:spcBef>
            <a:spcAft>
              <a:spcPct val="35000"/>
            </a:spcAft>
          </a:pPr>
          <a:r>
            <a:rPr lang="en-US" sz="2400" kern="1200" dirty="0" smtClean="0">
              <a:latin typeface="Palatino Linotype" pitchFamily="18" charset="0"/>
              <a:ea typeface="+mn-ea"/>
              <a:cs typeface="Arial" pitchFamily="34" charset="0"/>
            </a:rPr>
            <a:t>By 2020, 97 % or more of students will graduate having mastered the skills they need to succeed as 21</a:t>
          </a:r>
          <a:r>
            <a:rPr lang="en-US" sz="2400" kern="1200" baseline="30000" dirty="0" smtClean="0">
              <a:latin typeface="Palatino Linotype" pitchFamily="18" charset="0"/>
              <a:ea typeface="+mn-ea"/>
              <a:cs typeface="Arial" pitchFamily="34" charset="0"/>
            </a:rPr>
            <a:t>st </a:t>
          </a:r>
          <a:r>
            <a:rPr lang="en-US" sz="2400" kern="1200" baseline="0" dirty="0" smtClean="0">
              <a:latin typeface="Palatino Linotype" pitchFamily="18" charset="0"/>
              <a:ea typeface="+mn-ea"/>
              <a:cs typeface="Arial" pitchFamily="34" charset="0"/>
            </a:rPr>
            <a:t>century</a:t>
          </a:r>
          <a:r>
            <a:rPr lang="en-US" sz="2400" kern="1200" baseline="30000" dirty="0" smtClean="0">
              <a:latin typeface="Palatino Linotype" pitchFamily="18" charset="0"/>
              <a:ea typeface="+mn-ea"/>
              <a:cs typeface="Arial" pitchFamily="34" charset="0"/>
            </a:rPr>
            <a:t> </a:t>
          </a:r>
          <a:r>
            <a:rPr lang="en-US" sz="2400" kern="1200" baseline="0" dirty="0" smtClean="0">
              <a:latin typeface="Palatino Linotype" pitchFamily="18" charset="0"/>
              <a:ea typeface="+mn-ea"/>
              <a:cs typeface="Arial" pitchFamily="34" charset="0"/>
            </a:rPr>
            <a:t>learners, workers, and citizens</a:t>
          </a:r>
          <a:endParaRPr lang="en-US" sz="3200" kern="1200" dirty="0">
            <a:latin typeface="Palatino Linotype" pitchFamily="18" charset="0"/>
            <a:ea typeface="+mn-ea"/>
            <a:cs typeface="Arial" pitchFamily="34" charset="0"/>
          </a:endParaRPr>
        </a:p>
      </dsp:txBody>
      <dsp:txXfrm>
        <a:off x="0" y="0"/>
        <a:ext cx="7781468" cy="2593574"/>
      </dsp:txXfrm>
    </dsp:sp>
    <dsp:sp modelId="{BE1CB582-31DB-4170-B0EC-E3D4D7BC808F}">
      <dsp:nvSpPr>
        <dsp:cNvPr id="0" name=""/>
        <dsp:cNvSpPr/>
      </dsp:nvSpPr>
      <dsp:spPr>
        <a:xfrm>
          <a:off x="37" y="2803690"/>
          <a:ext cx="1212066" cy="2593574"/>
        </a:xfrm>
        <a:prstGeom prst="roundRect">
          <a:avLst>
            <a:gd name="adj" fmla="val 10000"/>
          </a:avLst>
        </a:prstGeom>
        <a:solidFill>
          <a:schemeClr val="bg1">
            <a:lumMod val="85000"/>
          </a:schemeClr>
        </a:solidFill>
        <a:ln w="25400" cap="flat" cmpd="sng" algn="ctr">
          <a:solidFill>
            <a:schemeClr val="tx1">
              <a:lumMod val="85000"/>
              <a:lumOff val="15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solidFill>
                <a:schemeClr val="tx1">
                  <a:lumMod val="85000"/>
                  <a:lumOff val="15000"/>
                </a:schemeClr>
              </a:solidFill>
              <a:latin typeface="Palatino Linotype" pitchFamily="18" charset="0"/>
              <a:ea typeface="+mn-ea"/>
              <a:cs typeface="Arial" pitchFamily="34" charset="0"/>
            </a:rPr>
            <a:t>Our </a:t>
          </a:r>
          <a:r>
            <a:rPr lang="en-US" sz="1300" b="1" i="0" u="sng" kern="1200" dirty="0" smtClean="0">
              <a:solidFill>
                <a:schemeClr val="tx1">
                  <a:lumMod val="85000"/>
                  <a:lumOff val="15000"/>
                </a:schemeClr>
              </a:solidFill>
              <a:latin typeface="Palatino Linotype" pitchFamily="18" charset="0"/>
              <a:ea typeface="+mn-ea"/>
              <a:cs typeface="Arial" pitchFamily="34" charset="0"/>
            </a:rPr>
            <a:t>Objectives</a:t>
          </a:r>
          <a:r>
            <a:rPr lang="en-US" sz="1300" b="1" i="0" kern="1200" dirty="0" smtClean="0">
              <a:solidFill>
                <a:schemeClr val="tx1">
                  <a:lumMod val="85000"/>
                  <a:lumOff val="15000"/>
                </a:schemeClr>
              </a:solidFill>
              <a:latin typeface="Palatino Linotype" pitchFamily="18" charset="0"/>
              <a:ea typeface="+mn-ea"/>
              <a:cs typeface="Arial" pitchFamily="34" charset="0"/>
            </a:rPr>
            <a:t> </a:t>
          </a:r>
        </a:p>
        <a:p>
          <a:pPr lvl="0" algn="ctr" defTabSz="577850">
            <a:lnSpc>
              <a:spcPct val="90000"/>
            </a:lnSpc>
            <a:spcBef>
              <a:spcPct val="0"/>
            </a:spcBef>
            <a:spcAft>
              <a:spcPct val="35000"/>
            </a:spcAft>
          </a:pPr>
          <a:r>
            <a:rPr lang="en-US" sz="1300" b="1" i="1" kern="1200" dirty="0" smtClean="0">
              <a:solidFill>
                <a:schemeClr val="tx1">
                  <a:lumMod val="85000"/>
                  <a:lumOff val="15000"/>
                </a:schemeClr>
              </a:solidFill>
              <a:latin typeface="Palatino Linotype" pitchFamily="18" charset="0"/>
              <a:ea typeface="+mn-ea"/>
              <a:cs typeface="Arial" pitchFamily="34" charset="0"/>
            </a:rPr>
            <a:t>Our Commitments for How We Intend to Achieve Our Goal</a:t>
          </a:r>
          <a:endParaRPr lang="en-US" sz="1300" b="1" i="1" kern="1200" dirty="0">
            <a:solidFill>
              <a:schemeClr val="tx1">
                <a:lumMod val="85000"/>
                <a:lumOff val="15000"/>
              </a:schemeClr>
            </a:solidFill>
            <a:latin typeface="Palatino Linotype" pitchFamily="18" charset="0"/>
            <a:ea typeface="+mn-ea"/>
            <a:cs typeface="Arial" pitchFamily="34" charset="0"/>
          </a:endParaRPr>
        </a:p>
      </dsp:txBody>
      <dsp:txXfrm>
        <a:off x="37" y="2803690"/>
        <a:ext cx="1212066" cy="2593574"/>
      </dsp:txXfrm>
    </dsp:sp>
    <dsp:sp modelId="{D63D8D48-C38E-4B67-9E6C-F941E62343EE}">
      <dsp:nvSpPr>
        <dsp:cNvPr id="0" name=""/>
        <dsp:cNvSpPr/>
      </dsp:nvSpPr>
      <dsp:spPr>
        <a:xfrm>
          <a:off x="1313918" y="2803690"/>
          <a:ext cx="1212066" cy="2593574"/>
        </a:xfrm>
        <a:prstGeom prst="roundRect">
          <a:avLst>
            <a:gd name="adj" fmla="val 10000"/>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kern="1200" dirty="0" smtClean="0">
              <a:latin typeface="Palatino Linotype" pitchFamily="18" charset="0"/>
              <a:ea typeface="+mn-ea"/>
              <a:cs typeface="Arial" pitchFamily="34" charset="0"/>
            </a:rPr>
            <a:t>Objective 1</a:t>
          </a:r>
        </a:p>
        <a:p>
          <a:pPr lvl="0" algn="ctr" defTabSz="577850">
            <a:lnSpc>
              <a:spcPct val="90000"/>
            </a:lnSpc>
            <a:spcBef>
              <a:spcPct val="0"/>
            </a:spcBef>
            <a:spcAft>
              <a:spcPct val="35000"/>
            </a:spcAft>
          </a:pPr>
          <a:r>
            <a:rPr lang="en-US" sz="1300" b="1" i="1" kern="1200" dirty="0" smtClean="0">
              <a:latin typeface="Palatino Linotype" pitchFamily="18" charset="0"/>
              <a:ea typeface="+mn-ea"/>
              <a:cs typeface="Arial" pitchFamily="34" charset="0"/>
            </a:rPr>
            <a:t>We will </a:t>
          </a:r>
          <a:r>
            <a:rPr lang="en-US" sz="1300" b="0" i="1" kern="1200" dirty="0" smtClean="0">
              <a:latin typeface="Palatino Linotype" pitchFamily="18" charset="0"/>
              <a:ea typeface="+mn-ea"/>
              <a:cs typeface="Arial" pitchFamily="34" charset="0"/>
            </a:rPr>
            <a:t>engage every student</a:t>
          </a:r>
          <a:endParaRPr lang="en-US" sz="1300" b="0" i="1" kern="1200" dirty="0">
            <a:latin typeface="Palatino Linotype" pitchFamily="18" charset="0"/>
            <a:ea typeface="+mn-ea"/>
            <a:cs typeface="Arial" pitchFamily="34" charset="0"/>
          </a:endParaRPr>
        </a:p>
      </dsp:txBody>
      <dsp:txXfrm>
        <a:off x="1313918" y="2803690"/>
        <a:ext cx="1212066" cy="2593574"/>
      </dsp:txXfrm>
    </dsp:sp>
    <dsp:sp modelId="{0385F614-91B0-40ED-8125-F7000E550A21}">
      <dsp:nvSpPr>
        <dsp:cNvPr id="0" name=""/>
        <dsp:cNvSpPr/>
      </dsp:nvSpPr>
      <dsp:spPr>
        <a:xfrm>
          <a:off x="2627798" y="2803690"/>
          <a:ext cx="1212066" cy="2593574"/>
        </a:xfrm>
        <a:prstGeom prst="roundRect">
          <a:avLst>
            <a:gd name="adj" fmla="val 10000"/>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latin typeface="Palatino Linotype" pitchFamily="18" charset="0"/>
              <a:ea typeface="+mn-ea"/>
              <a:cs typeface="Arial" pitchFamily="34" charset="0"/>
            </a:rPr>
            <a:t>Objective 2</a:t>
          </a:r>
          <a:r>
            <a:rPr lang="en-US" sz="1300" i="1" kern="1200" dirty="0" smtClean="0">
              <a:latin typeface="Palatino Linotype" pitchFamily="18" charset="0"/>
              <a:ea typeface="+mn-ea"/>
              <a:cs typeface="Arial" pitchFamily="34" charset="0"/>
            </a:rPr>
            <a:t>      We will implement balanced assessments</a:t>
          </a:r>
          <a:endParaRPr lang="en-US" sz="1300" i="1" kern="1200" dirty="0">
            <a:latin typeface="Palatino Linotype" pitchFamily="18" charset="0"/>
            <a:ea typeface="+mn-ea"/>
            <a:cs typeface="Arial" pitchFamily="34" charset="0"/>
          </a:endParaRPr>
        </a:p>
      </dsp:txBody>
      <dsp:txXfrm>
        <a:off x="2627798" y="2803690"/>
        <a:ext cx="1212066" cy="2593574"/>
      </dsp:txXfrm>
    </dsp:sp>
    <dsp:sp modelId="{DECB252D-90AA-4352-84CD-0D5C23710A4D}">
      <dsp:nvSpPr>
        <dsp:cNvPr id="0" name=""/>
        <dsp:cNvSpPr/>
      </dsp:nvSpPr>
      <dsp:spPr>
        <a:xfrm>
          <a:off x="3941678" y="2803690"/>
          <a:ext cx="1212066" cy="2593574"/>
        </a:xfrm>
        <a:prstGeom prst="roundRect">
          <a:avLst>
            <a:gd name="adj" fmla="val 10000"/>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latin typeface="Palatino Linotype" pitchFamily="18" charset="0"/>
              <a:ea typeface="+mn-ea"/>
              <a:cs typeface="Arial" pitchFamily="34" charset="0"/>
            </a:rPr>
            <a:t>Objective 3</a:t>
          </a:r>
          <a:r>
            <a:rPr lang="en-US" sz="1300" i="1" kern="1200" dirty="0" smtClean="0">
              <a:latin typeface="Palatino Linotype" pitchFamily="18" charset="0"/>
              <a:ea typeface="+mn-ea"/>
              <a:cs typeface="Arial" pitchFamily="34" charset="0"/>
            </a:rPr>
            <a:t> We will improve opportunity and achievement</a:t>
          </a:r>
          <a:endParaRPr lang="en-US" sz="1300" i="1" kern="1200" dirty="0">
            <a:latin typeface="Palatino Linotype" pitchFamily="18" charset="0"/>
            <a:ea typeface="+mn-ea"/>
            <a:cs typeface="Arial" pitchFamily="34" charset="0"/>
          </a:endParaRPr>
        </a:p>
      </dsp:txBody>
      <dsp:txXfrm>
        <a:off x="3941678" y="2803690"/>
        <a:ext cx="1212066" cy="2593574"/>
      </dsp:txXfrm>
    </dsp:sp>
    <dsp:sp modelId="{1CEB2EAE-A4DB-4D67-857D-D459CF4028CF}">
      <dsp:nvSpPr>
        <dsp:cNvPr id="0" name=""/>
        <dsp:cNvSpPr/>
      </dsp:nvSpPr>
      <dsp:spPr>
        <a:xfrm>
          <a:off x="5255559" y="2803690"/>
          <a:ext cx="1212066" cy="2593574"/>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latin typeface="Palatino Linotype" pitchFamily="18" charset="0"/>
              <a:ea typeface="+mn-ea"/>
              <a:cs typeface="Arial" pitchFamily="34" charset="0"/>
            </a:rPr>
            <a:t>Objective 4</a:t>
          </a:r>
          <a:r>
            <a:rPr lang="en-US" sz="1300" i="1" kern="1200" dirty="0" smtClean="0">
              <a:latin typeface="Palatino Linotype" pitchFamily="18" charset="0"/>
              <a:ea typeface="+mn-ea"/>
              <a:cs typeface="Arial" pitchFamily="34" charset="0"/>
            </a:rPr>
            <a:t> We will create and </a:t>
          </a:r>
          <a:r>
            <a:rPr lang="en-US" sz="1300" i="1" kern="1200" smtClean="0">
              <a:latin typeface="Palatino Linotype" pitchFamily="18" charset="0"/>
              <a:ea typeface="+mn-ea"/>
              <a:cs typeface="Arial" pitchFamily="34" charset="0"/>
            </a:rPr>
            <a:t>expand </a:t>
          </a:r>
          <a:r>
            <a:rPr lang="en-US" sz="1300" i="1" kern="1200" smtClean="0">
              <a:latin typeface="Palatino Linotype" pitchFamily="18" charset="0"/>
              <a:ea typeface="+mn-ea"/>
              <a:cs typeface="Arial" pitchFamily="34" charset="0"/>
            </a:rPr>
            <a:t>partnerships</a:t>
          </a:r>
        </a:p>
        <a:p>
          <a:pPr lvl="0" algn="ctr" defTabSz="577850">
            <a:lnSpc>
              <a:spcPct val="90000"/>
            </a:lnSpc>
            <a:spcBef>
              <a:spcPct val="0"/>
            </a:spcBef>
            <a:spcAft>
              <a:spcPct val="35000"/>
            </a:spcAft>
          </a:pPr>
          <a:r>
            <a:rPr lang="en-US" sz="1300" i="1" kern="1200" smtClean="0">
              <a:latin typeface="Palatino Linotype" pitchFamily="18" charset="0"/>
              <a:ea typeface="+mn-ea"/>
              <a:cs typeface="Arial" pitchFamily="34" charset="0"/>
            </a:rPr>
            <a:t> </a:t>
          </a:r>
          <a:endParaRPr lang="en-US" sz="1300" i="1" kern="1200" dirty="0">
            <a:latin typeface="Palatino Linotype" pitchFamily="18" charset="0"/>
            <a:ea typeface="+mn-ea"/>
            <a:cs typeface="Arial" pitchFamily="34" charset="0"/>
          </a:endParaRPr>
        </a:p>
      </dsp:txBody>
      <dsp:txXfrm>
        <a:off x="5255559" y="2803690"/>
        <a:ext cx="1212066" cy="2593574"/>
      </dsp:txXfrm>
    </dsp:sp>
    <dsp:sp modelId="{27AE852D-AB68-446E-9D79-42B3A9C1CDE1}">
      <dsp:nvSpPr>
        <dsp:cNvPr id="0" name=""/>
        <dsp:cNvSpPr/>
      </dsp:nvSpPr>
      <dsp:spPr>
        <a:xfrm>
          <a:off x="6569439" y="2803690"/>
          <a:ext cx="1212066" cy="2593574"/>
        </a:xfrm>
        <a:prstGeom prst="roundRect">
          <a:avLst>
            <a:gd name="adj" fmla="val 10000"/>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b="1" i="0" kern="1200" dirty="0" smtClean="0">
              <a:latin typeface="Palatino Linotype" pitchFamily="18" charset="0"/>
              <a:ea typeface="+mn-ea"/>
              <a:cs typeface="Arial" pitchFamily="34" charset="0"/>
            </a:rPr>
            <a:t>Objective 5</a:t>
          </a:r>
          <a:r>
            <a:rPr lang="en-US" sz="1300" b="1" i="1" kern="1200" dirty="0" smtClean="0">
              <a:latin typeface="Palatino Linotype" pitchFamily="18" charset="0"/>
              <a:ea typeface="+mn-ea"/>
              <a:cs typeface="Arial" pitchFamily="34" charset="0"/>
            </a:rPr>
            <a:t> We will optimize resources</a:t>
          </a:r>
        </a:p>
        <a:p>
          <a:pPr lvl="0" algn="ctr" defTabSz="577850">
            <a:lnSpc>
              <a:spcPct val="90000"/>
            </a:lnSpc>
            <a:spcBef>
              <a:spcPct val="0"/>
            </a:spcBef>
            <a:spcAft>
              <a:spcPct val="35000"/>
            </a:spcAft>
          </a:pPr>
          <a:endParaRPr lang="en-US" sz="1300" i="1" kern="1200" dirty="0">
            <a:latin typeface="Palatino Linotype" pitchFamily="18" charset="0"/>
            <a:ea typeface="+mn-ea"/>
            <a:cs typeface="Arial" pitchFamily="34" charset="0"/>
          </a:endParaRPr>
        </a:p>
      </dsp:txBody>
      <dsp:txXfrm>
        <a:off x="6569439" y="2803690"/>
        <a:ext cx="1212066" cy="259357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C6AC11B2-569F-4905-9C8C-474E738D56C9}" type="datetimeFigureOut">
              <a:rPr lang="en-US" smtClean="0"/>
              <a:pPr/>
              <a:t>6/11/2013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7CA9890-B030-4A21-876B-A1F1650210BC}" type="slidenum">
              <a:rPr lang="en-US" smtClean="0"/>
              <a:pPr/>
              <a:t>‹#›</a:t>
            </a:fld>
            <a:endParaRPr lang="en-US"/>
          </a:p>
        </p:txBody>
      </p:sp>
    </p:spTree>
    <p:extLst>
      <p:ext uri="{BB962C8B-B14F-4D97-AF65-F5344CB8AC3E}">
        <p14:creationId xmlns="" xmlns:p14="http://schemas.microsoft.com/office/powerpoint/2010/main" val="38732096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a:defRPr sz="1200"/>
            </a:lvl1pPr>
          </a:lstStyle>
          <a:p>
            <a:fld id="{5234FDDA-3BDF-449A-8FBB-BE75A3F90921}" type="datetimeFigureOut">
              <a:rPr lang="en-US" smtClean="0"/>
              <a:pPr/>
              <a:t>6/11/2013</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a:defRPr sz="1200"/>
            </a:lvl1pPr>
          </a:lstStyle>
          <a:p>
            <a:fld id="{00D3081E-9FB0-4576-801A-5714D823B0D3}" type="slidenum">
              <a:rPr lang="en-US" smtClean="0"/>
              <a:pPr/>
              <a:t>‹#›</a:t>
            </a:fld>
            <a:endParaRPr lang="en-US"/>
          </a:p>
        </p:txBody>
      </p:sp>
    </p:spTree>
    <p:extLst>
      <p:ext uri="{BB962C8B-B14F-4D97-AF65-F5344CB8AC3E}">
        <p14:creationId xmlns="" xmlns:p14="http://schemas.microsoft.com/office/powerpoint/2010/main" val="2991486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Commitment</a:t>
            </a:r>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3</a:t>
            </a:fld>
            <a:endParaRPr lang="en-US"/>
          </a:p>
        </p:txBody>
      </p:sp>
    </p:spTree>
    <p:extLst>
      <p:ext uri="{BB962C8B-B14F-4D97-AF65-F5344CB8AC3E}">
        <p14:creationId xmlns="" xmlns:p14="http://schemas.microsoft.com/office/powerpoint/2010/main" val="1452031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13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D3081E-9FB0-4576-801A-5714D823B0D3}"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D08787-382B-4B03-9D08-EE99B8948B9F}"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D08787-382B-4B03-9D08-EE99B8948B9F}"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D08787-382B-4B03-9D08-EE99B8948B9F}"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D08787-382B-4B03-9D08-EE99B8948B9F}"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D08787-382B-4B03-9D08-EE99B8948B9F}" type="datetimeFigureOut">
              <a:rPr lang="en-US" smtClean="0"/>
              <a:pPr/>
              <a:t>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D08787-382B-4B03-9D08-EE99B8948B9F}" type="datetimeFigureOut">
              <a:rPr lang="en-US" smtClean="0"/>
              <a:pPr/>
              <a:t>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D08787-382B-4B03-9D08-EE99B8948B9F}" type="datetimeFigureOut">
              <a:rPr lang="en-US" smtClean="0"/>
              <a:pPr/>
              <a:t>6/11/2013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D08787-382B-4B03-9D08-EE99B8948B9F}" type="datetimeFigureOut">
              <a:rPr lang="en-US" smtClean="0"/>
              <a:pPr/>
              <a:t>6/11/2013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08787-382B-4B03-9D08-EE99B8948B9F}" type="datetimeFigureOut">
              <a:rPr lang="en-US" smtClean="0"/>
              <a:pPr/>
              <a:t>6/11/2013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D08787-382B-4B03-9D08-EE99B8948B9F}" type="datetimeFigureOut">
              <a:rPr lang="en-US" smtClean="0"/>
              <a:pPr/>
              <a:t>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D08787-382B-4B03-9D08-EE99B8948B9F}" type="datetimeFigureOut">
              <a:rPr lang="en-US" smtClean="0"/>
              <a:pPr/>
              <a:t>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091443-808A-48CE-9669-053F67EE9A4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D08787-382B-4B03-9D08-EE99B8948B9F}" type="datetimeFigureOut">
              <a:rPr lang="en-US" smtClean="0"/>
              <a:pPr/>
              <a:t>6/11/2013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91443-808A-48CE-9669-053F67EE9A4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5" name="Rectangle 24"/>
          <p:cNvSpPr/>
          <p:nvPr/>
        </p:nvSpPr>
        <p:spPr>
          <a:xfrm>
            <a:off x="0" y="45720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horizon2JPG.JPG"/>
          <p:cNvPicPr>
            <a:picLocks noChangeAspect="1"/>
          </p:cNvPicPr>
          <p:nvPr/>
        </p:nvPicPr>
        <p:blipFill>
          <a:blip r:embed="rId3" cstate="print"/>
          <a:srcRect l="14053"/>
          <a:stretch>
            <a:fillRect/>
          </a:stretch>
        </p:blipFill>
        <p:spPr>
          <a:xfrm>
            <a:off x="4953000" y="51816"/>
            <a:ext cx="4512607" cy="6729984"/>
          </a:xfrm>
          <a:prstGeom prst="rect">
            <a:avLst/>
          </a:prstGeom>
          <a:ln w="88900">
            <a:solidFill>
              <a:schemeClr val="accent1">
                <a:lumMod val="75000"/>
              </a:schemeClr>
            </a:solidFill>
          </a:ln>
          <a:effectLst>
            <a:outerShdw blurRad="292100" dist="139700" dir="2700000" algn="tl" rotWithShape="0">
              <a:srgbClr val="333333">
                <a:alpha val="65000"/>
              </a:srgbClr>
            </a:outerShdw>
          </a:effectLst>
        </p:spPr>
      </p:pic>
      <p:sp>
        <p:nvSpPr>
          <p:cNvPr id="5" name="TextBox 4"/>
          <p:cNvSpPr txBox="1"/>
          <p:nvPr/>
        </p:nvSpPr>
        <p:spPr>
          <a:xfrm>
            <a:off x="381000" y="4419600"/>
            <a:ext cx="4114800" cy="2277547"/>
          </a:xfrm>
          <a:prstGeom prst="rect">
            <a:avLst/>
          </a:prstGeom>
          <a:solidFill>
            <a:schemeClr val="lt1">
              <a:alpha val="0"/>
            </a:schemeClr>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US" sz="3200" i="1" dirty="0" smtClean="0">
              <a:solidFill>
                <a:schemeClr val="tx1">
                  <a:lumMod val="75000"/>
                  <a:lumOff val="25000"/>
                </a:schemeClr>
              </a:solidFill>
              <a:latin typeface="Century Gothic" pitchFamily="34" charset="0"/>
            </a:endParaRPr>
          </a:p>
          <a:p>
            <a:pPr algn="ctr"/>
            <a:r>
              <a:rPr lang="en-US" dirty="0" smtClean="0">
                <a:solidFill>
                  <a:schemeClr val="accent1">
                    <a:lumMod val="50000"/>
                  </a:schemeClr>
                </a:solidFill>
                <a:latin typeface="Century Gothic" pitchFamily="34" charset="0"/>
              </a:rPr>
              <a:t>School Board Retreat Follow-Up</a:t>
            </a:r>
          </a:p>
          <a:p>
            <a:pPr algn="ctr"/>
            <a:r>
              <a:rPr lang="en-US" i="1" dirty="0" smtClean="0">
                <a:solidFill>
                  <a:schemeClr val="accent1">
                    <a:lumMod val="50000"/>
                  </a:schemeClr>
                </a:solidFill>
                <a:latin typeface="Century Gothic" pitchFamily="34" charset="0"/>
              </a:rPr>
              <a:t>Strategic Plan Recommendations</a:t>
            </a:r>
          </a:p>
          <a:p>
            <a:pPr algn="ctr"/>
            <a:endParaRPr lang="en-US" sz="2400" i="1" dirty="0" smtClean="0">
              <a:solidFill>
                <a:schemeClr val="accent1">
                  <a:lumMod val="50000"/>
                </a:schemeClr>
              </a:solidFill>
              <a:latin typeface="Century Gothic" pitchFamily="34" charset="0"/>
            </a:endParaRPr>
          </a:p>
          <a:p>
            <a:pPr algn="ctr"/>
            <a:r>
              <a:rPr lang="en-US" i="1" dirty="0" smtClean="0">
                <a:solidFill>
                  <a:schemeClr val="accent1">
                    <a:lumMod val="50000"/>
                  </a:schemeClr>
                </a:solidFill>
                <a:latin typeface="Century Gothic" pitchFamily="34" charset="0"/>
              </a:rPr>
              <a:t>June 13, 2013</a:t>
            </a:r>
            <a:endParaRPr lang="en-US" sz="2000" i="1" dirty="0" smtClean="0">
              <a:solidFill>
                <a:schemeClr val="accent1">
                  <a:lumMod val="50000"/>
                </a:schemeClr>
              </a:solidFill>
              <a:latin typeface="Century Gothic" pitchFamily="34" charset="0"/>
            </a:endParaRPr>
          </a:p>
          <a:p>
            <a:pPr algn="ctr"/>
            <a:endParaRPr lang="en-US" sz="3200" dirty="0" smtClean="0">
              <a:solidFill>
                <a:schemeClr val="tx1">
                  <a:lumMod val="75000"/>
                  <a:lumOff val="25000"/>
                </a:schemeClr>
              </a:solidFill>
              <a:latin typeface="Century Gothic" pitchFamily="34" charset="0"/>
            </a:endParaRPr>
          </a:p>
        </p:txBody>
      </p:sp>
      <p:pic>
        <p:nvPicPr>
          <p:cNvPr id="21" name="Picture 20" descr="Internal_Print_No_Background_Full_Color.gif"/>
          <p:cNvPicPr>
            <a:picLocks noChangeAspect="1"/>
          </p:cNvPicPr>
          <p:nvPr/>
        </p:nvPicPr>
        <p:blipFill>
          <a:blip r:embed="rId4" cstate="print"/>
          <a:stretch>
            <a:fillRect/>
          </a:stretch>
        </p:blipFill>
        <p:spPr>
          <a:xfrm>
            <a:off x="5674614" y="228602"/>
            <a:ext cx="2859786" cy="1429893"/>
          </a:xfrm>
          <a:prstGeom prst="rect">
            <a:avLst/>
          </a:prstGeom>
        </p:spPr>
      </p:pic>
      <p:sp>
        <p:nvSpPr>
          <p:cNvPr id="22" name="TextBox 21"/>
          <p:cNvSpPr txBox="1"/>
          <p:nvPr/>
        </p:nvSpPr>
        <p:spPr>
          <a:xfrm>
            <a:off x="76200" y="2590800"/>
            <a:ext cx="4724400" cy="1815882"/>
          </a:xfrm>
          <a:prstGeom prst="rect">
            <a:avLst/>
          </a:prstGeom>
          <a:noFill/>
        </p:spPr>
        <p:txBody>
          <a:bodyPr wrap="square" rtlCol="0">
            <a:spAutoFit/>
          </a:bodyPr>
          <a:lstStyle/>
          <a:p>
            <a:pPr algn="ctr"/>
            <a:r>
              <a:rPr lang="en-US" sz="4400" dirty="0" smtClean="0">
                <a:solidFill>
                  <a:schemeClr val="accent1">
                    <a:lumMod val="50000"/>
                  </a:schemeClr>
                </a:solidFill>
                <a:latin typeface="Century Gothic" pitchFamily="34" charset="0"/>
              </a:rPr>
              <a:t>Horizon 2020</a:t>
            </a:r>
          </a:p>
          <a:p>
            <a:pPr algn="ctr"/>
            <a:r>
              <a:rPr lang="en-US" sz="2400" dirty="0" smtClean="0">
                <a:solidFill>
                  <a:schemeClr val="accent1">
                    <a:lumMod val="50000"/>
                  </a:schemeClr>
                </a:solidFill>
                <a:latin typeface="Century Gothic" pitchFamily="34" charset="0"/>
              </a:rPr>
              <a:t>“Unleashing Student Potential”</a:t>
            </a:r>
            <a:endParaRPr lang="en-US" sz="2000" dirty="0" smtClean="0">
              <a:solidFill>
                <a:schemeClr val="accent1">
                  <a:lumMod val="50000"/>
                </a:schemeClr>
              </a:solidFill>
              <a:latin typeface="Century Gothic" pitchFamily="34" charset="0"/>
            </a:endParaRPr>
          </a:p>
          <a:p>
            <a:endParaRPr lang="en-US" sz="4400" dirty="0">
              <a:solidFill>
                <a:schemeClr val="tx1">
                  <a:lumMod val="75000"/>
                  <a:lumOff val="25000"/>
                </a:schemeClr>
              </a:solidFill>
              <a:latin typeface="Century Gothic"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0" y="76200"/>
            <a:ext cx="9144000" cy="1323439"/>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4000" dirty="0" smtClean="0">
                <a:solidFill>
                  <a:schemeClr val="bg1"/>
                </a:solidFill>
                <a:latin typeface="Century Gothic" pitchFamily="34" charset="0"/>
              </a:rPr>
              <a:t>Objective 1 –  We Will Engage Every Student</a:t>
            </a:r>
            <a:endParaRPr lang="en-US" sz="4000" dirty="0">
              <a:solidFill>
                <a:schemeClr val="bg1"/>
              </a:solidFill>
              <a:latin typeface="Century Gothic" pitchFamily="34" charset="0"/>
            </a:endParaRPr>
          </a:p>
        </p:txBody>
      </p:sp>
      <p:sp>
        <p:nvSpPr>
          <p:cNvPr id="29697" name="Rectangle 1"/>
          <p:cNvSpPr>
            <a:spLocks noChangeArrowheads="1"/>
          </p:cNvSpPr>
          <p:nvPr/>
        </p:nvSpPr>
        <p:spPr bwMode="auto">
          <a:xfrm>
            <a:off x="152400" y="1378089"/>
            <a:ext cx="88392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“All teachers and schools will engage every student in meaningful, authentic and rigorous work through the use of instructional best practices and supportive technologies that will motivate students to be self-directed and inquisitive learners. “</a:t>
            </a:r>
            <a:endParaRPr kumimoji="0" lang="en-US" sz="2400" b="0" i="1" u="none" strike="noStrike" cap="none" normalizeH="0" baseline="0" dirty="0" smtClean="0">
              <a:ln>
                <a:noFill/>
              </a:ln>
              <a:solidFill>
                <a:schemeClr val="tx1"/>
              </a:solidFill>
              <a:effectLst/>
              <a:latin typeface="Century Gothic"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Potential Priorities</a:t>
            </a:r>
            <a:endParaRPr kumimoji="0" lang="en-US" sz="2400" b="1" i="0" u="none" strike="noStrike" cap="none" normalizeH="0" baseline="0" dirty="0" smtClean="0">
              <a:ln>
                <a:noFill/>
              </a:ln>
              <a:solidFill>
                <a:schemeClr val="tx1"/>
              </a:solidFill>
              <a:effectLst/>
              <a:latin typeface="Century Gothic" pitchFamily="34" charset="0"/>
            </a:endParaRP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q"/>
              <a:tabLst/>
            </a:pPr>
            <a:r>
              <a:rPr lang="en-US" sz="2400" dirty="0" smtClean="0">
                <a:latin typeface="Century Gothic" pitchFamily="34" charset="0"/>
                <a:cs typeface="Times New Roman" pitchFamily="18" charset="0"/>
              </a:rPr>
              <a:t>Define, develop, and implement effective teaching practices that maximize rigor and meaningful engagement for all students AND expand PD for teachers and administrators…(5R)</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q"/>
              <a:tabLst/>
            </a:pPr>
            <a:r>
              <a:rPr lang="en-US" sz="2400" dirty="0" smtClean="0">
                <a:latin typeface="Century Gothic" pitchFamily="34" charset="0"/>
                <a:cs typeface="Times New Roman" pitchFamily="18" charset="0"/>
              </a:rPr>
              <a:t>Integrate supportive technologies and the use of contemporary learning spaces into the instructional program delivery (4B)</a:t>
            </a:r>
          </a:p>
          <a:p>
            <a:pPr marL="342900" marR="0" lvl="0" indent="-342900" algn="l" defTabSz="914400" rtl="0" eaLnBrk="0" fontAlgn="base" latinLnBrk="0" hangingPunct="0">
              <a:lnSpc>
                <a:spcPct val="10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Century Gothic"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0" y="76200"/>
            <a:ext cx="9144000" cy="1077218"/>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en-US" sz="3200" dirty="0" smtClean="0">
                <a:solidFill>
                  <a:schemeClr val="bg1"/>
                </a:solidFill>
                <a:latin typeface="Century Gothic" pitchFamily="34" charset="0"/>
              </a:rPr>
              <a:t>Objective 2 – We Will Implement Balanced Assessments</a:t>
            </a:r>
            <a:endParaRPr lang="en-US" sz="3200" dirty="0">
              <a:solidFill>
                <a:schemeClr val="bg1"/>
              </a:solidFill>
              <a:latin typeface="Century Gothic" pitchFamily="34" charset="0"/>
            </a:endParaRPr>
          </a:p>
        </p:txBody>
      </p:sp>
      <p:sp>
        <p:nvSpPr>
          <p:cNvPr id="29697" name="Rectangle 1"/>
          <p:cNvSpPr>
            <a:spLocks noChangeArrowheads="1"/>
          </p:cNvSpPr>
          <p:nvPr/>
        </p:nvSpPr>
        <p:spPr bwMode="auto">
          <a:xfrm>
            <a:off x="152400" y="1957865"/>
            <a:ext cx="89916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t>
            </a:r>
            <a:r>
              <a:rPr lang="en-US" sz="2400" i="1" dirty="0" smtClean="0">
                <a:latin typeface="Century Gothic" pitchFamily="34" charset="0"/>
              </a:rPr>
              <a:t>ACPS will implement a balanced assessment system that accurately reflects student demonstration and mastery of our Lifelong-Learner Competencies.</a:t>
            </a:r>
            <a:r>
              <a:rPr lang="en-US" sz="2000" i="1" dirty="0" smtClean="0">
                <a:latin typeface="Century Gothic" pitchFamily="34" charset="0"/>
              </a:rPr>
              <a:t> </a:t>
            </a: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t>
            </a:r>
          </a:p>
          <a:p>
            <a:pPr lvl="0" fontAlgn="base">
              <a:spcBef>
                <a:spcPct val="0"/>
              </a:spcBef>
              <a:spcAft>
                <a:spcPct val="0"/>
              </a:spcAft>
            </a:pPr>
            <a:endParaRPr kumimoji="0" lang="en-US" sz="2400" b="0" i="1" u="none" strike="noStrike" cap="none" normalizeH="0" baseline="0" dirty="0" smtClean="0">
              <a:ln>
                <a:noFill/>
              </a:ln>
              <a:solidFill>
                <a:schemeClr val="tx1"/>
              </a:solidFill>
              <a:effectLst/>
              <a:latin typeface="Century Gothic"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Potential Priorities</a:t>
            </a:r>
            <a:endParaRPr kumimoji="0" lang="en-US" sz="2400" b="1" i="0" u="none" strike="noStrike" cap="none" normalizeH="0" baseline="0" dirty="0" smtClean="0">
              <a:ln>
                <a:noFill/>
              </a:ln>
              <a:solidFill>
                <a:schemeClr val="tx1"/>
              </a:solidFill>
              <a:effectLst/>
              <a:latin typeface="Century Gothic" pitchFamily="34" charset="0"/>
            </a:endParaRPr>
          </a:p>
          <a:p>
            <a:pPr marL="342900" lvl="0" indent="-342900">
              <a:buFont typeface="Wingdings" pitchFamily="2" charset="2"/>
              <a:buChar char="q"/>
            </a:pPr>
            <a:r>
              <a:rPr lang="en-US" sz="2400" dirty="0" smtClean="0">
                <a:latin typeface="Century Gothic" pitchFamily="34" charset="0"/>
              </a:rPr>
              <a:t>Other: Develop ACPS graduation seal to reflect division graduation requirements (5R)</a:t>
            </a:r>
          </a:p>
          <a:p>
            <a:pPr marL="342900" lvl="0" indent="-342900"/>
            <a:endParaRPr lang="en-US" sz="2400" dirty="0" smtClean="0">
              <a:latin typeface="Century Gothic" pitchFamily="34" charset="0"/>
            </a:endParaRPr>
          </a:p>
          <a:p>
            <a:pPr marL="342900" lvl="0" indent="-342900">
              <a:buFont typeface="Wingdings" pitchFamily="2" charset="2"/>
              <a:buChar char="q"/>
            </a:pPr>
            <a:r>
              <a:rPr lang="en-US" sz="2400" dirty="0" smtClean="0">
                <a:latin typeface="Century Gothic" pitchFamily="34" charset="0"/>
              </a:rPr>
              <a:t>Other: Board will strive to receive State waiver(s) from SOL testing requirements, to assess Albemarle students via more rigorous, performance-based assessments (5R)</a:t>
            </a:r>
            <a:endParaRPr lang="en-US" sz="2400" dirty="0">
              <a:latin typeface="Century Gothic"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0" y="76200"/>
            <a:ext cx="9144000" cy="1077218"/>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3200" dirty="0" smtClean="0">
                <a:solidFill>
                  <a:schemeClr val="bg1"/>
                </a:solidFill>
                <a:latin typeface="Century Gothic" pitchFamily="34" charset="0"/>
              </a:rPr>
              <a:t>Objective 3 – We Will Improve Opportunity and Achievement</a:t>
            </a:r>
            <a:endParaRPr lang="en-US" sz="3200" dirty="0">
              <a:solidFill>
                <a:schemeClr val="bg1"/>
              </a:solidFill>
              <a:latin typeface="Century Gothic" pitchFamily="34" charset="0"/>
            </a:endParaRPr>
          </a:p>
        </p:txBody>
      </p:sp>
      <p:sp>
        <p:nvSpPr>
          <p:cNvPr id="29697" name="Rectangle 1"/>
          <p:cNvSpPr>
            <a:spLocks noChangeArrowheads="1"/>
          </p:cNvSpPr>
          <p:nvPr/>
        </p:nvSpPr>
        <p:spPr bwMode="auto">
          <a:xfrm>
            <a:off x="152400" y="1981200"/>
            <a:ext cx="89916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t>
            </a:r>
            <a:r>
              <a:rPr lang="en-US" sz="2400" i="1" dirty="0" smtClean="0">
                <a:latin typeface="Century Gothic" pitchFamily="34" charset="0"/>
              </a:rPr>
              <a:t>ACPS will improve opportunity and achievement for all students and enrollment groups.</a:t>
            </a: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t>
            </a:r>
          </a:p>
          <a:p>
            <a:pPr lvl="0" fontAlgn="base">
              <a:spcBef>
                <a:spcPct val="0"/>
              </a:spcBef>
              <a:spcAft>
                <a:spcPct val="0"/>
              </a:spcAft>
            </a:pPr>
            <a:endParaRPr kumimoji="0" lang="en-US" sz="2400" b="0" i="1" u="none" strike="noStrike" cap="none" normalizeH="0" baseline="0" dirty="0" smtClean="0">
              <a:ln>
                <a:noFill/>
              </a:ln>
              <a:solidFill>
                <a:schemeClr val="tx1"/>
              </a:solidFill>
              <a:effectLst/>
              <a:latin typeface="Century Gothic"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Potential Priorities</a:t>
            </a:r>
            <a:endParaRPr kumimoji="0" lang="en-US" sz="2800" b="1" i="0" u="none" strike="noStrike" cap="none" normalizeH="0" baseline="0" dirty="0" smtClean="0">
              <a:ln>
                <a:noFill/>
              </a:ln>
              <a:solidFill>
                <a:schemeClr val="tx1"/>
              </a:solidFill>
              <a:effectLst/>
              <a:latin typeface="Century Gothic" pitchFamily="34" charset="0"/>
            </a:endParaRPr>
          </a:p>
          <a:p>
            <a:pPr marL="342900" lvl="0" indent="-342900">
              <a:buFont typeface="Wingdings" pitchFamily="2" charset="2"/>
              <a:buChar char="q"/>
            </a:pPr>
            <a:r>
              <a:rPr lang="en-US" sz="2400" dirty="0" smtClean="0">
                <a:latin typeface="Century Gothic" pitchFamily="34" charset="0"/>
              </a:rPr>
              <a:t>Measure and report student performance on key metrics for work and college readiness from K through high school AND monitor and report student performance on ACPS division-wide performance task assessments (5B)</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0" y="76200"/>
            <a:ext cx="9144000" cy="1323439"/>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sz="4000" dirty="0" smtClean="0">
                <a:solidFill>
                  <a:schemeClr val="bg1"/>
                </a:solidFill>
                <a:latin typeface="Century Gothic" pitchFamily="34" charset="0"/>
              </a:rPr>
              <a:t>Objective 4 – We Will Create and Expand Partnerships</a:t>
            </a:r>
            <a:endParaRPr lang="en-US" sz="4000" dirty="0">
              <a:solidFill>
                <a:schemeClr val="bg1"/>
              </a:solidFill>
              <a:latin typeface="Century Gothic" pitchFamily="34" charset="0"/>
            </a:endParaRPr>
          </a:p>
        </p:txBody>
      </p:sp>
      <p:sp>
        <p:nvSpPr>
          <p:cNvPr id="29697" name="Rectangle 1"/>
          <p:cNvSpPr>
            <a:spLocks noChangeArrowheads="1"/>
          </p:cNvSpPr>
          <p:nvPr/>
        </p:nvSpPr>
        <p:spPr bwMode="auto">
          <a:xfrm>
            <a:off x="76200" y="1567220"/>
            <a:ext cx="8991600"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t>
            </a:r>
            <a:r>
              <a:rPr lang="en-US" sz="2400" i="1" dirty="0" smtClean="0">
                <a:latin typeface="Century Gothic" pitchFamily="34" charset="0"/>
              </a:rPr>
              <a:t>ACPS will create and expand partnerships with parents, community and business leaders to fulfill their essential roles as actively engaged partners in supporting student achievement and outcomes for student success </a:t>
            </a: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Potential Priorities</a:t>
            </a:r>
            <a:endParaRPr kumimoji="0" lang="en-US" sz="2400" b="1" i="0" u="none" strike="noStrike" cap="none" normalizeH="0" baseline="0" dirty="0" smtClean="0">
              <a:ln>
                <a:noFill/>
              </a:ln>
              <a:solidFill>
                <a:schemeClr val="tx1"/>
              </a:solidFill>
              <a:effectLst/>
              <a:latin typeface="Century Gothic" pitchFamily="34" charset="0"/>
            </a:endParaRPr>
          </a:p>
          <a:p>
            <a:pPr lvl="0">
              <a:buFont typeface="Wingdings" pitchFamily="2" charset="2"/>
              <a:buChar char="q"/>
            </a:pPr>
            <a:r>
              <a:rPr lang="en-US" sz="2200" dirty="0" smtClean="0">
                <a:latin typeface="Century Gothic" pitchFamily="34" charset="0"/>
              </a:rPr>
              <a:t>Implement a comprehensive mentorship and internship program throughout the school division (5W)</a:t>
            </a:r>
          </a:p>
          <a:p>
            <a:pPr lvl="0"/>
            <a:endParaRPr lang="en-US" sz="2200" dirty="0" smtClean="0">
              <a:latin typeface="Century Gothic" pitchFamily="34" charset="0"/>
            </a:endParaRPr>
          </a:p>
          <a:p>
            <a:pPr lvl="0">
              <a:buFont typeface="Wingdings" pitchFamily="2" charset="2"/>
              <a:buChar char="q"/>
            </a:pPr>
            <a:r>
              <a:rPr lang="en-US" sz="2200" dirty="0" smtClean="0">
                <a:latin typeface="Century Gothic" pitchFamily="34" charset="0"/>
              </a:rPr>
              <a:t>Use strategic communications to invest the full community in supporting student achievement and outcomes for student success (2W)</a:t>
            </a:r>
          </a:p>
          <a:p>
            <a:pPr lvl="0"/>
            <a:endParaRPr lang="en-US" sz="2200" dirty="0">
              <a:latin typeface="Century Gothic"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0" y="76200"/>
            <a:ext cx="9144000" cy="1323439"/>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n-US" sz="4000" dirty="0" smtClean="0">
                <a:solidFill>
                  <a:schemeClr val="bg1"/>
                </a:solidFill>
                <a:latin typeface="Century Gothic" pitchFamily="34" charset="0"/>
              </a:rPr>
              <a:t>Objective 5 – We Will Optimize Resources</a:t>
            </a:r>
            <a:endParaRPr lang="en-US" sz="4000" dirty="0">
              <a:solidFill>
                <a:schemeClr val="bg1"/>
              </a:solidFill>
              <a:latin typeface="Century Gothic" pitchFamily="34" charset="0"/>
            </a:endParaRPr>
          </a:p>
        </p:txBody>
      </p:sp>
      <p:sp>
        <p:nvSpPr>
          <p:cNvPr id="29697" name="Rectangle 1"/>
          <p:cNvSpPr>
            <a:spLocks noChangeArrowheads="1"/>
          </p:cNvSpPr>
          <p:nvPr/>
        </p:nvSpPr>
        <p:spPr bwMode="auto">
          <a:xfrm>
            <a:off x="76200" y="1961856"/>
            <a:ext cx="90678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t>
            </a:r>
            <a:r>
              <a:rPr lang="en-US" sz="2400" dirty="0" smtClean="0">
                <a:latin typeface="Century Gothic" pitchFamily="34" charset="0"/>
              </a:rPr>
              <a:t>ACPS will optimize all resources to achieve the school division’s strategic goal and outcomes for student success</a:t>
            </a:r>
            <a:r>
              <a:rPr kumimoji="0" lang="en-US" sz="2400" b="0" i="1"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Century Gothic" pitchFamily="34" charset="0"/>
                <a:ea typeface="Calibri" pitchFamily="34" charset="0"/>
                <a:cs typeface="Times New Roman" pitchFamily="18" charset="0"/>
              </a:rPr>
              <a:t>Potential Priorities</a:t>
            </a:r>
            <a:endParaRPr kumimoji="0" lang="en-US" sz="2800" b="1" i="0" u="none" strike="noStrike" cap="none" normalizeH="0" baseline="0" dirty="0" smtClean="0">
              <a:ln>
                <a:noFill/>
              </a:ln>
              <a:solidFill>
                <a:schemeClr val="tx1"/>
              </a:solidFill>
              <a:effectLst/>
              <a:latin typeface="Century Gothic" pitchFamily="34" charset="0"/>
            </a:endParaRPr>
          </a:p>
          <a:p>
            <a:pPr lvl="0">
              <a:buFont typeface="Wingdings" pitchFamily="2" charset="2"/>
              <a:buChar char="q"/>
            </a:pPr>
            <a:r>
              <a:rPr lang="en-US" sz="2400" dirty="0" smtClean="0">
                <a:latin typeface="Century Gothic" pitchFamily="34" charset="0"/>
              </a:rPr>
              <a:t>Other:  Obtain funding from Board of Supervisors and/or community to support Board priorities and </a:t>
            </a:r>
            <a:r>
              <a:rPr lang="en-US" sz="2400" i="1" dirty="0" smtClean="0">
                <a:latin typeface="Century Gothic" pitchFamily="34" charset="0"/>
              </a:rPr>
              <a:t>Horizon 2020</a:t>
            </a:r>
            <a:r>
              <a:rPr lang="en-US" sz="2400" dirty="0" smtClean="0">
                <a:latin typeface="Century Gothic" pitchFamily="34" charset="0"/>
              </a:rPr>
              <a:t> strategic plan – World Languages Program (4B)</a:t>
            </a:r>
          </a:p>
          <a:p>
            <a:pPr lvl="0"/>
            <a:endParaRPr lang="en-US" sz="2400" dirty="0" smtClean="0">
              <a:latin typeface="Century Gothic" pitchFamily="34" charset="0"/>
            </a:endParaRPr>
          </a:p>
          <a:p>
            <a:pPr lvl="0">
              <a:buFont typeface="Wingdings" pitchFamily="2" charset="2"/>
              <a:buChar char="q"/>
            </a:pPr>
            <a:r>
              <a:rPr lang="en-US" sz="2400" dirty="0" smtClean="0">
                <a:latin typeface="Century Gothic" pitchFamily="34" charset="0"/>
              </a:rPr>
              <a:t>Ensure health and safety of the school community (2W)</a:t>
            </a:r>
            <a:endParaRPr lang="en-US" sz="2000" dirty="0" smtClean="0">
              <a:latin typeface="Century Gothic"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2" cstate="print"/>
          <a:stretch>
            <a:fillRect/>
          </a:stretch>
        </p:blipFill>
        <p:spPr bwMode="auto">
          <a:xfrm>
            <a:off x="0" y="0"/>
            <a:ext cx="3048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276600" y="457200"/>
            <a:ext cx="5562600" cy="5791200"/>
          </a:xfrm>
          <a:prstGeom prst="rect">
            <a:avLst/>
          </a:prstGeom>
          <a:noFill/>
        </p:spPr>
        <p:txBody>
          <a:bodyPr wrap="square" rtlCol="0">
            <a:noAutofit/>
          </a:bodyPr>
          <a:lstStyle/>
          <a:p>
            <a:r>
              <a:rPr lang="en-US" sz="3600" dirty="0" smtClean="0"/>
              <a:t>Next Steps</a:t>
            </a:r>
            <a:r>
              <a:rPr lang="en-US" sz="2800" dirty="0" smtClean="0"/>
              <a:t>:</a:t>
            </a:r>
          </a:p>
          <a:p>
            <a:endParaRPr lang="en-US" sz="2000" dirty="0" smtClean="0"/>
          </a:p>
          <a:p>
            <a:pPr>
              <a:buFont typeface="Wingdings" pitchFamily="2" charset="2"/>
              <a:buChar char="q"/>
            </a:pPr>
            <a:endParaRPr lang="en-US" sz="2400" dirty="0" smtClean="0"/>
          </a:p>
          <a:p>
            <a:pPr>
              <a:buFont typeface="Wingdings" pitchFamily="2" charset="2"/>
              <a:buChar char="q"/>
            </a:pPr>
            <a:r>
              <a:rPr lang="en-US" sz="2400" dirty="0" smtClean="0"/>
              <a:t>June 27th  - </a:t>
            </a:r>
            <a:r>
              <a:rPr lang="en-US" sz="2400" dirty="0" smtClean="0">
                <a:solidFill>
                  <a:schemeClr val="accent2">
                    <a:lumMod val="75000"/>
                  </a:schemeClr>
                </a:solidFill>
              </a:rPr>
              <a:t>Board Work Session</a:t>
            </a:r>
          </a:p>
          <a:p>
            <a:pPr lvl="1">
              <a:buFont typeface="Wingdings" pitchFamily="2" charset="2"/>
              <a:buChar char="ü"/>
            </a:pPr>
            <a:r>
              <a:rPr lang="en-US" sz="2000" dirty="0" smtClean="0"/>
              <a:t>Finalize Priorities</a:t>
            </a:r>
          </a:p>
          <a:p>
            <a:pPr lvl="1">
              <a:buFont typeface="Wingdings" pitchFamily="2" charset="2"/>
              <a:buChar char="ü"/>
            </a:pPr>
            <a:r>
              <a:rPr lang="en-US" sz="2000" dirty="0" smtClean="0"/>
              <a:t>Adopt New Plan</a:t>
            </a:r>
          </a:p>
          <a:p>
            <a:pPr lvl="1"/>
            <a:endParaRPr lang="en-US" sz="2000" dirty="0" smtClean="0"/>
          </a:p>
          <a:p>
            <a:pPr lvl="1">
              <a:buFont typeface="Wingdings" pitchFamily="2" charset="2"/>
              <a:buChar char="q"/>
            </a:pPr>
            <a:endParaRPr lang="en-US" sz="2000" dirty="0" smtClean="0">
              <a:solidFill>
                <a:srgbClr val="000000"/>
              </a:solidFill>
            </a:endParaRPr>
          </a:p>
          <a:p>
            <a:pPr lvl="0">
              <a:buFont typeface="Wingdings" pitchFamily="2" charset="2"/>
              <a:buChar char="q"/>
            </a:pPr>
            <a:r>
              <a:rPr lang="en-US" sz="2400" dirty="0" smtClean="0">
                <a:solidFill>
                  <a:srgbClr val="000000"/>
                </a:solidFill>
              </a:rPr>
              <a:t>July/August - </a:t>
            </a:r>
            <a:r>
              <a:rPr lang="en-US" sz="2400" dirty="0" smtClean="0">
                <a:solidFill>
                  <a:schemeClr val="accent2">
                    <a:lumMod val="75000"/>
                  </a:schemeClr>
                </a:solidFill>
              </a:rPr>
              <a:t>Summer Alignment</a:t>
            </a:r>
          </a:p>
          <a:p>
            <a:pPr lvl="1">
              <a:buFont typeface="Wingdings" pitchFamily="2" charset="2"/>
              <a:buChar char="ü"/>
            </a:pPr>
            <a:r>
              <a:rPr lang="en-US" sz="2000" dirty="0" smtClean="0">
                <a:solidFill>
                  <a:srgbClr val="000000"/>
                </a:solidFill>
              </a:rPr>
              <a:t>Leaders Align School and Department Improvement Plans and KPIs</a:t>
            </a:r>
          </a:p>
          <a:p>
            <a:pPr lvl="1">
              <a:buFont typeface="Wingdings" pitchFamily="2" charset="2"/>
              <a:buChar char="q"/>
            </a:pPr>
            <a:endParaRPr lang="en-US" sz="2000" dirty="0" smtClean="0">
              <a:solidFill>
                <a:srgbClr val="000000"/>
              </a:solidFill>
            </a:endParaRPr>
          </a:p>
          <a:p>
            <a:pPr lvl="0">
              <a:buFont typeface="Wingdings" pitchFamily="2" charset="2"/>
              <a:buChar char="q"/>
            </a:pPr>
            <a:r>
              <a:rPr lang="en-US" sz="2400" dirty="0" smtClean="0">
                <a:solidFill>
                  <a:srgbClr val="000000"/>
                </a:solidFill>
              </a:rPr>
              <a:t>July/August – </a:t>
            </a:r>
            <a:r>
              <a:rPr lang="en-US" sz="2400" dirty="0" smtClean="0">
                <a:solidFill>
                  <a:schemeClr val="accent2">
                    <a:lumMod val="75000"/>
                  </a:schemeClr>
                </a:solidFill>
              </a:rPr>
              <a:t>Communications Campaign</a:t>
            </a:r>
          </a:p>
          <a:p>
            <a:endParaRPr lang="en-US" sz="2000" dirty="0" smtClean="0">
              <a:solidFill>
                <a:srgbClr val="000000"/>
              </a:solidFill>
            </a:endParaRPr>
          </a:p>
          <a:p>
            <a:pPr lvl="1">
              <a:buFont typeface="Wingdings" pitchFamily="2" charset="2"/>
              <a:buChar char="q"/>
            </a:pPr>
            <a:endParaRPr lang="en-US" sz="2000" dirty="0" smtClean="0"/>
          </a:p>
          <a:p>
            <a:pPr lvl="1">
              <a:buFont typeface="Wingdings" pitchFamily="2" charset="2"/>
              <a:buChar char="q"/>
            </a:pPr>
            <a:endParaRPr lang="en-US" sz="2000" dirty="0" smtClean="0"/>
          </a:p>
          <a:p>
            <a:pPr lvl="1">
              <a:buFont typeface="Wingdings" pitchFamily="2" charset="2"/>
              <a:buChar char="q"/>
            </a:pPr>
            <a:endParaRPr lang="en-US" sz="2000" dirty="0" smtClean="0"/>
          </a:p>
          <a:p>
            <a:pPr>
              <a:buFont typeface="Arial" pitchFamily="34" charset="0"/>
              <a:buChar char="•"/>
            </a:pPr>
            <a:endParaRPr lang="en-US" sz="2400" dirty="0" smtClean="0"/>
          </a:p>
          <a:p>
            <a:pPr lvl="1">
              <a:buFont typeface="Wingdings" pitchFamily="2" charset="2"/>
              <a:buChar char="q"/>
            </a:pPr>
            <a:endParaRPr lang="en-US" sz="2000" dirty="0" smtClean="0"/>
          </a:p>
          <a:p>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0" y="16002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152400"/>
            <a:ext cx="8763000" cy="1323439"/>
          </a:xfrm>
          <a:prstGeom prst="rect">
            <a:avLst/>
          </a:prstGeom>
          <a:noFill/>
        </p:spPr>
        <p:txBody>
          <a:bodyPr wrap="square" rtlCol="0">
            <a:spAutoFit/>
          </a:bodyPr>
          <a:lstStyle/>
          <a:p>
            <a:r>
              <a:rPr lang="en-US" sz="4000" dirty="0" smtClean="0">
                <a:solidFill>
                  <a:schemeClr val="tx1">
                    <a:lumMod val="75000"/>
                    <a:lumOff val="25000"/>
                  </a:schemeClr>
                </a:solidFill>
                <a:latin typeface="Century Gothic" pitchFamily="34" charset="0"/>
              </a:rPr>
              <a:t>At the retreat, we proposed moving from our current model…</a:t>
            </a:r>
            <a:endParaRPr lang="en-US" sz="4000" dirty="0">
              <a:solidFill>
                <a:schemeClr val="tx1">
                  <a:lumMod val="75000"/>
                  <a:lumOff val="25000"/>
                </a:schemeClr>
              </a:solidFill>
              <a:latin typeface="Century Gothic" pitchFamily="34" charset="0"/>
            </a:endParaRPr>
          </a:p>
        </p:txBody>
      </p:sp>
      <p:sp>
        <p:nvSpPr>
          <p:cNvPr id="15" name="Rounded Rectangle 14"/>
          <p:cNvSpPr/>
          <p:nvPr/>
        </p:nvSpPr>
        <p:spPr>
          <a:xfrm>
            <a:off x="11430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1</a:t>
            </a:r>
            <a:endParaRPr lang="en-US" sz="2400" b="1" dirty="0"/>
          </a:p>
        </p:txBody>
      </p:sp>
      <p:sp>
        <p:nvSpPr>
          <p:cNvPr id="20" name="Rounded Rectangle 19"/>
          <p:cNvSpPr/>
          <p:nvPr/>
        </p:nvSpPr>
        <p:spPr>
          <a:xfrm>
            <a:off x="38862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3</a:t>
            </a:r>
            <a:endParaRPr lang="en-US" sz="2400" b="1" dirty="0"/>
          </a:p>
        </p:txBody>
      </p:sp>
      <p:sp>
        <p:nvSpPr>
          <p:cNvPr id="21" name="Rounded Rectangle 20"/>
          <p:cNvSpPr/>
          <p:nvPr/>
        </p:nvSpPr>
        <p:spPr>
          <a:xfrm>
            <a:off x="52578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4</a:t>
            </a:r>
            <a:endParaRPr lang="en-US" sz="2400" b="1" dirty="0"/>
          </a:p>
        </p:txBody>
      </p:sp>
      <p:sp>
        <p:nvSpPr>
          <p:cNvPr id="22" name="Rounded Rectangle 21"/>
          <p:cNvSpPr/>
          <p:nvPr/>
        </p:nvSpPr>
        <p:spPr>
          <a:xfrm>
            <a:off x="66294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5</a:t>
            </a:r>
            <a:endParaRPr lang="en-US" sz="2400" b="1" dirty="0"/>
          </a:p>
        </p:txBody>
      </p:sp>
      <p:sp>
        <p:nvSpPr>
          <p:cNvPr id="23" name="Rounded Rectangle 22"/>
          <p:cNvSpPr/>
          <p:nvPr/>
        </p:nvSpPr>
        <p:spPr>
          <a:xfrm>
            <a:off x="2514600" y="2133600"/>
            <a:ext cx="1371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Goal 2</a:t>
            </a:r>
            <a:endParaRPr lang="en-US" sz="2400" b="1" dirty="0"/>
          </a:p>
        </p:txBody>
      </p:sp>
      <p:sp>
        <p:nvSpPr>
          <p:cNvPr id="5" name="Down Arrow 4"/>
          <p:cNvSpPr/>
          <p:nvPr/>
        </p:nvSpPr>
        <p:spPr>
          <a:xfrm>
            <a:off x="1743997"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a:off x="3086100"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4457700"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a:off x="5829300"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a:off x="7200900" y="3581400"/>
            <a:ext cx="228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rot="16200000">
            <a:off x="1143000" y="5071601"/>
            <a:ext cx="1371600" cy="524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34" name="Rounded Rectangle 33"/>
          <p:cNvSpPr/>
          <p:nvPr/>
        </p:nvSpPr>
        <p:spPr>
          <a:xfrm rot="16200000">
            <a:off x="2514600" y="5059311"/>
            <a:ext cx="1371600" cy="524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35" name="Rounded Rectangle 34"/>
          <p:cNvSpPr/>
          <p:nvPr/>
        </p:nvSpPr>
        <p:spPr>
          <a:xfrm rot="16200000">
            <a:off x="3886200" y="5059311"/>
            <a:ext cx="1371600" cy="524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37" name="Rounded Rectangle 36"/>
          <p:cNvSpPr/>
          <p:nvPr/>
        </p:nvSpPr>
        <p:spPr>
          <a:xfrm rot="16200000">
            <a:off x="6629400" y="5078975"/>
            <a:ext cx="1371600" cy="5247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38" name="Rounded Rectangle 37"/>
          <p:cNvSpPr/>
          <p:nvPr/>
        </p:nvSpPr>
        <p:spPr>
          <a:xfrm rot="16200000">
            <a:off x="4950850" y="5183751"/>
            <a:ext cx="1371600" cy="3004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40" name="Rounded Rectangle 39"/>
          <p:cNvSpPr/>
          <p:nvPr/>
        </p:nvSpPr>
        <p:spPr>
          <a:xfrm rot="16200000">
            <a:off x="5236910" y="5183750"/>
            <a:ext cx="1371600" cy="3004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
        <p:nvSpPr>
          <p:cNvPr id="41" name="Rounded Rectangle 40"/>
          <p:cNvSpPr/>
          <p:nvPr/>
        </p:nvSpPr>
        <p:spPr>
          <a:xfrm rot="16200000">
            <a:off x="5557383" y="5173919"/>
            <a:ext cx="1371600" cy="3004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Priority</a:t>
            </a:r>
            <a:endParaRPr lang="en-US" sz="2000" b="1" dirty="0"/>
          </a:p>
        </p:txBody>
      </p:sp>
    </p:spTree>
    <p:extLst>
      <p:ext uri="{BB962C8B-B14F-4D97-AF65-F5344CB8AC3E}">
        <p14:creationId xmlns="" xmlns:p14="http://schemas.microsoft.com/office/powerpoint/2010/main" val="2466695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0" y="9906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52400" y="152400"/>
            <a:ext cx="8915400" cy="707886"/>
          </a:xfrm>
          <a:prstGeom prst="rect">
            <a:avLst/>
          </a:prstGeom>
          <a:noFill/>
        </p:spPr>
        <p:txBody>
          <a:bodyPr wrap="square" rtlCol="0">
            <a:spAutoFit/>
          </a:bodyPr>
          <a:lstStyle/>
          <a:p>
            <a:r>
              <a:rPr lang="en-US" sz="4000" dirty="0" smtClean="0">
                <a:solidFill>
                  <a:schemeClr val="tx1">
                    <a:lumMod val="75000"/>
                    <a:lumOff val="25000"/>
                  </a:schemeClr>
                </a:solidFill>
                <a:latin typeface="Century Gothic" pitchFamily="34" charset="0"/>
              </a:rPr>
              <a:t>…to one student-centered goal</a:t>
            </a:r>
            <a:endParaRPr lang="en-US" sz="4000" dirty="0">
              <a:solidFill>
                <a:schemeClr val="tx1">
                  <a:lumMod val="75000"/>
                  <a:lumOff val="25000"/>
                </a:schemeClr>
              </a:solidFill>
              <a:latin typeface="Century Gothic" pitchFamily="34" charset="0"/>
            </a:endParaRPr>
          </a:p>
        </p:txBody>
      </p:sp>
      <p:graphicFrame>
        <p:nvGraphicFramePr>
          <p:cNvPr id="5" name="Diagram 4"/>
          <p:cNvGraphicFramePr>
            <a:graphicFrameLocks noChangeAspect="1"/>
          </p:cNvGraphicFramePr>
          <p:nvPr>
            <p:extLst>
              <p:ext uri="{D42A27DB-BD31-4B8C-83A1-F6EECF244321}">
                <p14:modId xmlns="" xmlns:p14="http://schemas.microsoft.com/office/powerpoint/2010/main" val="2263919691"/>
              </p:ext>
            </p:extLst>
          </p:nvPr>
        </p:nvGraphicFramePr>
        <p:xfrm>
          <a:off x="533400" y="1219200"/>
          <a:ext cx="7781544" cy="5398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0" y="9906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152400"/>
            <a:ext cx="8915400" cy="707886"/>
          </a:xfrm>
          <a:prstGeom prst="rect">
            <a:avLst/>
          </a:prstGeom>
          <a:noFill/>
        </p:spPr>
        <p:txBody>
          <a:bodyPr wrap="square" rtlCol="0">
            <a:spAutoFit/>
          </a:bodyPr>
          <a:lstStyle/>
          <a:p>
            <a:r>
              <a:rPr lang="en-US" sz="4000" dirty="0" smtClean="0">
                <a:solidFill>
                  <a:schemeClr val="tx1">
                    <a:lumMod val="75000"/>
                    <a:lumOff val="25000"/>
                  </a:schemeClr>
                </a:solidFill>
                <a:latin typeface="Century Gothic" pitchFamily="34" charset="0"/>
              </a:rPr>
              <a:t>Our Proposed Goal and Objectives</a:t>
            </a:r>
            <a:endParaRPr lang="en-US" sz="4000" dirty="0">
              <a:solidFill>
                <a:schemeClr val="tx1">
                  <a:lumMod val="75000"/>
                  <a:lumOff val="25000"/>
                </a:schemeClr>
              </a:solidFill>
              <a:latin typeface="Century Gothic" pitchFamily="34" charset="0"/>
            </a:endParaRPr>
          </a:p>
        </p:txBody>
      </p:sp>
      <p:graphicFrame>
        <p:nvGraphicFramePr>
          <p:cNvPr id="6" name="Diagram 5"/>
          <p:cNvGraphicFramePr>
            <a:graphicFrameLocks noChangeAspect="1"/>
          </p:cNvGraphicFramePr>
          <p:nvPr>
            <p:extLst>
              <p:ext uri="{D42A27DB-BD31-4B8C-83A1-F6EECF244321}">
                <p14:modId xmlns="" xmlns:p14="http://schemas.microsoft.com/office/powerpoint/2010/main" val="1814102820"/>
              </p:ext>
            </p:extLst>
          </p:nvPr>
        </p:nvGraphicFramePr>
        <p:xfrm>
          <a:off x="533400" y="1219200"/>
          <a:ext cx="7781544" cy="5398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0" y="9906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cstate="print"/>
          <a:stretch>
            <a:fillRect/>
          </a:stretch>
        </p:blipFill>
        <p:spPr>
          <a:xfrm>
            <a:off x="386639" y="2469007"/>
            <a:ext cx="5012896" cy="3417361"/>
          </a:xfrm>
          <a:prstGeom prst="rect">
            <a:avLst/>
          </a:prstGeom>
        </p:spPr>
      </p:pic>
      <p:sp>
        <p:nvSpPr>
          <p:cNvPr id="15" name="TextBox 14"/>
          <p:cNvSpPr txBox="1"/>
          <p:nvPr/>
        </p:nvSpPr>
        <p:spPr>
          <a:xfrm>
            <a:off x="152400" y="152400"/>
            <a:ext cx="8915400" cy="707886"/>
          </a:xfrm>
          <a:prstGeom prst="rect">
            <a:avLst/>
          </a:prstGeom>
          <a:noFill/>
        </p:spPr>
        <p:txBody>
          <a:bodyPr wrap="square" rtlCol="0">
            <a:spAutoFit/>
          </a:bodyPr>
          <a:lstStyle/>
          <a:p>
            <a:r>
              <a:rPr lang="en-US" sz="4000" dirty="0" smtClean="0">
                <a:solidFill>
                  <a:schemeClr val="tx1">
                    <a:lumMod val="75000"/>
                    <a:lumOff val="25000"/>
                  </a:schemeClr>
                </a:solidFill>
                <a:latin typeface="Century Gothic" pitchFamily="34" charset="0"/>
              </a:rPr>
              <a:t>How We Will Measure the Goal</a:t>
            </a:r>
            <a:endParaRPr lang="en-US" sz="4000" dirty="0">
              <a:solidFill>
                <a:schemeClr val="tx1">
                  <a:lumMod val="75000"/>
                  <a:lumOff val="25000"/>
                </a:schemeClr>
              </a:solidFill>
              <a:latin typeface="Century Gothic" pitchFamily="34" charset="0"/>
            </a:endParaRPr>
          </a:p>
        </p:txBody>
      </p:sp>
      <p:sp>
        <p:nvSpPr>
          <p:cNvPr id="2" name="Left Brace 1"/>
          <p:cNvSpPr/>
          <p:nvPr/>
        </p:nvSpPr>
        <p:spPr>
          <a:xfrm>
            <a:off x="5405175" y="2505878"/>
            <a:ext cx="762000" cy="141719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p:cNvSpPr txBox="1"/>
          <p:nvPr/>
        </p:nvSpPr>
        <p:spPr>
          <a:xfrm>
            <a:off x="6324600" y="2450068"/>
            <a:ext cx="2362200" cy="369332"/>
          </a:xfrm>
          <a:prstGeom prst="rect">
            <a:avLst/>
          </a:prstGeom>
          <a:noFill/>
        </p:spPr>
        <p:txBody>
          <a:bodyPr wrap="square" rtlCol="0">
            <a:spAutoFit/>
          </a:bodyPr>
          <a:lstStyle/>
          <a:p>
            <a:r>
              <a:rPr lang="en-US" dirty="0" smtClean="0">
                <a:solidFill>
                  <a:schemeClr val="tx1">
                    <a:lumMod val="85000"/>
                    <a:lumOff val="15000"/>
                  </a:schemeClr>
                </a:solidFill>
                <a:latin typeface="Palatino Linotype" pitchFamily="18" charset="0"/>
              </a:rPr>
              <a:t>Baseline Measure</a:t>
            </a:r>
            <a:endParaRPr lang="en-US" dirty="0">
              <a:solidFill>
                <a:schemeClr val="tx1">
                  <a:lumMod val="85000"/>
                  <a:lumOff val="15000"/>
                </a:schemeClr>
              </a:solidFill>
              <a:latin typeface="Palatino Linotype" pitchFamily="18" charset="0"/>
            </a:endParaRPr>
          </a:p>
        </p:txBody>
      </p:sp>
      <p:sp>
        <p:nvSpPr>
          <p:cNvPr id="21" name="TextBox 20"/>
          <p:cNvSpPr txBox="1"/>
          <p:nvPr/>
        </p:nvSpPr>
        <p:spPr>
          <a:xfrm>
            <a:off x="6400800" y="3369073"/>
            <a:ext cx="2438400" cy="646331"/>
          </a:xfrm>
          <a:prstGeom prst="rect">
            <a:avLst/>
          </a:prstGeom>
          <a:noFill/>
        </p:spPr>
        <p:txBody>
          <a:bodyPr wrap="square" rtlCol="0">
            <a:spAutoFit/>
          </a:bodyPr>
          <a:lstStyle/>
          <a:p>
            <a:r>
              <a:rPr lang="en-US" dirty="0" smtClean="0">
                <a:solidFill>
                  <a:schemeClr val="tx1">
                    <a:lumMod val="85000"/>
                    <a:lumOff val="15000"/>
                  </a:schemeClr>
                </a:solidFill>
                <a:latin typeface="Palatino Linotype" pitchFamily="18" charset="0"/>
              </a:rPr>
              <a:t>Quality Assurance Indicators</a:t>
            </a:r>
            <a:endParaRPr lang="en-US" dirty="0">
              <a:solidFill>
                <a:schemeClr val="tx1">
                  <a:lumMod val="85000"/>
                  <a:lumOff val="15000"/>
                </a:schemeClr>
              </a:solidFill>
              <a:latin typeface="Palatino Linotype" pitchFamily="18" charset="0"/>
            </a:endParaRPr>
          </a:p>
        </p:txBody>
      </p:sp>
      <p:sp>
        <p:nvSpPr>
          <p:cNvPr id="24" name="TextBox 23"/>
          <p:cNvSpPr txBox="1"/>
          <p:nvPr/>
        </p:nvSpPr>
        <p:spPr>
          <a:xfrm>
            <a:off x="6955094" y="2881391"/>
            <a:ext cx="664906" cy="369332"/>
          </a:xfrm>
          <a:prstGeom prst="rect">
            <a:avLst/>
          </a:prstGeom>
          <a:noFill/>
        </p:spPr>
        <p:txBody>
          <a:bodyPr wrap="square" rtlCol="0">
            <a:spAutoFit/>
          </a:bodyPr>
          <a:lstStyle/>
          <a:p>
            <a:r>
              <a:rPr lang="en-US" i="1" dirty="0" smtClean="0">
                <a:solidFill>
                  <a:schemeClr val="tx1">
                    <a:lumMod val="85000"/>
                    <a:lumOff val="15000"/>
                  </a:schemeClr>
                </a:solidFill>
                <a:latin typeface="Palatino Linotype" pitchFamily="18" charset="0"/>
              </a:rPr>
              <a:t>and</a:t>
            </a:r>
            <a:endParaRPr lang="en-US" i="1" dirty="0">
              <a:solidFill>
                <a:schemeClr val="tx1">
                  <a:lumMod val="85000"/>
                  <a:lumOff val="15000"/>
                </a:schemeClr>
              </a:solidFill>
              <a:latin typeface="Palatino Linotyp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0" y="9906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76200"/>
            <a:ext cx="8153400" cy="769441"/>
          </a:xfrm>
          <a:prstGeom prst="rect">
            <a:avLst/>
          </a:prstGeom>
          <a:noFill/>
        </p:spPr>
        <p:txBody>
          <a:bodyPr wrap="square" rtlCol="0">
            <a:spAutoFit/>
          </a:bodyPr>
          <a:lstStyle/>
          <a:p>
            <a:r>
              <a:rPr lang="en-US" sz="4400" u="sng" dirty="0" smtClean="0">
                <a:solidFill>
                  <a:schemeClr val="tx1">
                    <a:lumMod val="75000"/>
                    <a:lumOff val="25000"/>
                  </a:schemeClr>
                </a:solidFill>
                <a:latin typeface="Century Gothic" pitchFamily="34" charset="0"/>
              </a:rPr>
              <a:t>Baseline</a:t>
            </a:r>
            <a:r>
              <a:rPr lang="en-US" sz="4400" dirty="0" smtClean="0">
                <a:solidFill>
                  <a:schemeClr val="tx1">
                    <a:lumMod val="75000"/>
                    <a:lumOff val="25000"/>
                  </a:schemeClr>
                </a:solidFill>
                <a:latin typeface="Century Gothic" pitchFamily="34" charset="0"/>
              </a:rPr>
              <a:t> Goal Measure</a:t>
            </a:r>
            <a:endParaRPr lang="en-US" sz="4400" dirty="0">
              <a:solidFill>
                <a:schemeClr val="tx1">
                  <a:lumMod val="75000"/>
                  <a:lumOff val="25000"/>
                </a:schemeClr>
              </a:solidFill>
              <a:latin typeface="Century Gothic" pitchFamily="34" charset="0"/>
            </a:endParaRPr>
          </a:p>
        </p:txBody>
      </p:sp>
      <p:sp>
        <p:nvSpPr>
          <p:cNvPr id="22529" name="Rectangle 1"/>
          <p:cNvSpPr>
            <a:spLocks noChangeArrowheads="1"/>
          </p:cNvSpPr>
          <p:nvPr/>
        </p:nvSpPr>
        <p:spPr bwMode="auto">
          <a:xfrm>
            <a:off x="228600" y="1752600"/>
            <a:ext cx="80772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l" defTabSz="914400" rtl="0" eaLnBrk="1" fontAlgn="base" latinLnBrk="0" hangingPunct="1">
              <a:lnSpc>
                <a:spcPct val="100000"/>
              </a:lnSpc>
              <a:spcBef>
                <a:spcPct val="0"/>
              </a:spcBef>
              <a:spcAft>
                <a:spcPct val="0"/>
              </a:spcAft>
              <a:buClrTx/>
              <a:buSzTx/>
              <a:tabLst/>
            </a:pPr>
            <a:r>
              <a:rPr kumimoji="0" lang="en-US" sz="4000" b="0" i="0" u="none" strike="noStrike" cap="none" normalizeH="0" baseline="0" dirty="0" smtClean="0">
                <a:ln>
                  <a:noFill/>
                </a:ln>
                <a:solidFill>
                  <a:schemeClr val="tx1">
                    <a:lumMod val="75000"/>
                    <a:lumOff val="25000"/>
                  </a:schemeClr>
                </a:solidFill>
                <a:effectLst/>
                <a:latin typeface="Century Gothic" pitchFamily="34" charset="0"/>
                <a:ea typeface="Calibri" pitchFamily="34" charset="0"/>
                <a:cs typeface="Times New Roman" pitchFamily="18" charset="0"/>
              </a:rPr>
              <a:t>On-time graduation rate for a given class and enrollment</a:t>
            </a:r>
            <a:r>
              <a:rPr kumimoji="0" lang="en-US" sz="4000" b="0" i="0" u="none" strike="noStrike" cap="none" normalizeH="0" dirty="0" smtClean="0">
                <a:ln>
                  <a:noFill/>
                </a:ln>
                <a:solidFill>
                  <a:schemeClr val="tx1">
                    <a:lumMod val="75000"/>
                    <a:lumOff val="25000"/>
                  </a:schemeClr>
                </a:solidFill>
                <a:effectLst/>
                <a:latin typeface="Century Gothic" pitchFamily="34" charset="0"/>
                <a:ea typeface="Calibri" pitchFamily="34" charset="0"/>
                <a:cs typeface="Times New Roman" pitchFamily="18" charset="0"/>
              </a:rPr>
              <a:t> groups </a:t>
            </a:r>
            <a:r>
              <a:rPr kumimoji="0" lang="en-US" sz="4000" b="0" i="1" u="none" strike="noStrike" cap="none" normalizeH="0" dirty="0" smtClean="0">
                <a:ln>
                  <a:noFill/>
                </a:ln>
                <a:solidFill>
                  <a:schemeClr val="tx1">
                    <a:lumMod val="75000"/>
                    <a:lumOff val="25000"/>
                  </a:schemeClr>
                </a:solidFill>
                <a:effectLst/>
                <a:latin typeface="Century Gothic" pitchFamily="34" charset="0"/>
                <a:ea typeface="Calibri" pitchFamily="34" charset="0"/>
                <a:cs typeface="Times New Roman" pitchFamily="18" charset="0"/>
              </a:rPr>
              <a:t>(includes all diploma types, GEDs, and Certificates of Completion)</a:t>
            </a:r>
            <a:endParaRPr kumimoji="0" lang="en-US" sz="4000" b="0" i="1" u="none" strike="noStrike" cap="none" normalizeH="0" baseline="0" dirty="0" smtClean="0">
              <a:ln>
                <a:noFill/>
              </a:ln>
              <a:solidFill>
                <a:schemeClr val="tx1">
                  <a:lumMod val="75000"/>
                  <a:lumOff val="25000"/>
                </a:schemeClr>
              </a:solidFill>
              <a:effectLst/>
              <a:latin typeface="Palatino Linotype" pitchFamily="18" charset="0"/>
              <a:ea typeface="Calibri" pitchFamily="34" charset="0"/>
              <a:cs typeface="Times New Roman" pitchFamily="18" charset="0"/>
            </a:endParaRPr>
          </a:p>
          <a:p>
            <a:pPr marL="0" marR="0" lvl="0" algn="l" defTabSz="914400" rtl="0" eaLnBrk="1" fontAlgn="base" latinLnBrk="0" hangingPunct="1">
              <a:lnSpc>
                <a:spcPct val="100000"/>
              </a:lnSpc>
              <a:spcBef>
                <a:spcPct val="0"/>
              </a:spcBef>
              <a:spcAft>
                <a:spcPct val="0"/>
              </a:spcAft>
              <a:buClrTx/>
              <a:buSzTx/>
              <a:tabLst/>
            </a:pPr>
            <a:endParaRPr kumimoji="0" lang="en-US" sz="1600" b="0" i="0" u="none" strike="noStrike" cap="none" normalizeH="0" baseline="0" dirty="0" smtClean="0">
              <a:ln>
                <a:noFill/>
              </a:ln>
              <a:solidFill>
                <a:schemeClr val="tx1">
                  <a:lumMod val="75000"/>
                  <a:lumOff val="25000"/>
                </a:schemeClr>
              </a:solidFill>
              <a:effectLst/>
              <a:latin typeface="Palatino Linotype" pitchFamily="18"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0" y="8382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0"/>
            <a:ext cx="8763000" cy="769441"/>
          </a:xfrm>
          <a:prstGeom prst="rect">
            <a:avLst/>
          </a:prstGeom>
          <a:noFill/>
        </p:spPr>
        <p:txBody>
          <a:bodyPr wrap="square" rtlCol="0">
            <a:spAutoFit/>
          </a:bodyPr>
          <a:lstStyle/>
          <a:p>
            <a:r>
              <a:rPr lang="en-US" sz="4000" dirty="0" smtClean="0">
                <a:solidFill>
                  <a:schemeClr val="tx1">
                    <a:lumMod val="75000"/>
                    <a:lumOff val="25000"/>
                  </a:schemeClr>
                </a:solidFill>
                <a:latin typeface="Century Gothic" pitchFamily="34" charset="0"/>
              </a:rPr>
              <a:t>Qualit</a:t>
            </a:r>
            <a:r>
              <a:rPr lang="en-US" sz="4400" dirty="0" smtClean="0">
                <a:solidFill>
                  <a:schemeClr val="tx1">
                    <a:lumMod val="75000"/>
                    <a:lumOff val="25000"/>
                  </a:schemeClr>
                </a:solidFill>
                <a:latin typeface="Century Gothic" pitchFamily="34" charset="0"/>
              </a:rPr>
              <a:t>y Assurance Indicators…</a:t>
            </a:r>
            <a:endParaRPr lang="en-US" sz="4400" dirty="0">
              <a:solidFill>
                <a:schemeClr val="tx1">
                  <a:lumMod val="75000"/>
                  <a:lumOff val="25000"/>
                </a:schemeClr>
              </a:solidFill>
              <a:latin typeface="Century Gothic" pitchFamily="34" charset="0"/>
            </a:endParaRPr>
          </a:p>
        </p:txBody>
      </p:sp>
      <p:sp>
        <p:nvSpPr>
          <p:cNvPr id="22529" name="Rectangle 1"/>
          <p:cNvSpPr>
            <a:spLocks noChangeArrowheads="1"/>
          </p:cNvSpPr>
          <p:nvPr/>
        </p:nvSpPr>
        <p:spPr bwMode="auto">
          <a:xfrm>
            <a:off x="152400" y="685803"/>
            <a:ext cx="86106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buFont typeface="Wingdings" pitchFamily="2" charset="2"/>
              <a:buChar char="q"/>
            </a:pPr>
            <a:endParaRPr lang="en-US" sz="2800" dirty="0" smtClean="0">
              <a:solidFill>
                <a:schemeClr val="tx1">
                  <a:lumMod val="75000"/>
                  <a:lumOff val="25000"/>
                </a:schemeClr>
              </a:solidFill>
              <a:latin typeface="Century Gothic" pitchFamily="34" charset="0"/>
            </a:endParaRPr>
          </a:p>
          <a:p>
            <a:pPr>
              <a:buFont typeface="Wingdings" pitchFamily="2" charset="2"/>
              <a:buChar char="q"/>
            </a:pPr>
            <a:r>
              <a:rPr lang="en-US" sz="4000" dirty="0" smtClean="0">
                <a:solidFill>
                  <a:schemeClr val="tx1">
                    <a:lumMod val="75000"/>
                    <a:lumOff val="25000"/>
                  </a:schemeClr>
                </a:solidFill>
                <a:latin typeface="Century Gothic" pitchFamily="34" charset="0"/>
              </a:rPr>
              <a:t>Performance Tasks</a:t>
            </a:r>
          </a:p>
          <a:p>
            <a:pPr>
              <a:buFont typeface="Wingdings" pitchFamily="2" charset="2"/>
              <a:buChar char="q"/>
            </a:pPr>
            <a:r>
              <a:rPr lang="en-US" sz="4000" dirty="0" smtClean="0">
                <a:solidFill>
                  <a:schemeClr val="tx1">
                    <a:lumMod val="75000"/>
                    <a:lumOff val="25000"/>
                  </a:schemeClr>
                </a:solidFill>
                <a:latin typeface="Century Gothic" pitchFamily="34" charset="0"/>
              </a:rPr>
              <a:t>Advanced Studies Diplomas</a:t>
            </a:r>
          </a:p>
          <a:p>
            <a:pPr>
              <a:buFont typeface="Wingdings" pitchFamily="2" charset="2"/>
              <a:buChar char="q"/>
            </a:pPr>
            <a:r>
              <a:rPr lang="en-US" sz="4000" dirty="0" smtClean="0">
                <a:solidFill>
                  <a:schemeClr val="tx1">
                    <a:lumMod val="75000"/>
                    <a:lumOff val="25000"/>
                  </a:schemeClr>
                </a:solidFill>
                <a:latin typeface="Century Gothic" pitchFamily="34" charset="0"/>
              </a:rPr>
              <a:t>Industry Certifications</a:t>
            </a:r>
          </a:p>
          <a:p>
            <a:pPr>
              <a:buFont typeface="Wingdings" pitchFamily="2" charset="2"/>
              <a:buChar char="q"/>
            </a:pPr>
            <a:r>
              <a:rPr lang="en-US" sz="4000" dirty="0" smtClean="0">
                <a:solidFill>
                  <a:schemeClr val="tx1">
                    <a:lumMod val="75000"/>
                    <a:lumOff val="25000"/>
                  </a:schemeClr>
                </a:solidFill>
                <a:latin typeface="Century Gothic" pitchFamily="34" charset="0"/>
              </a:rPr>
              <a:t>Arts, Extra-</a:t>
            </a:r>
            <a:r>
              <a:rPr lang="en-US" sz="4000" dirty="0" err="1" smtClean="0">
                <a:solidFill>
                  <a:schemeClr val="tx1">
                    <a:lumMod val="75000"/>
                    <a:lumOff val="25000"/>
                  </a:schemeClr>
                </a:solidFill>
                <a:latin typeface="Century Gothic" pitchFamily="34" charset="0"/>
              </a:rPr>
              <a:t>Curriculars</a:t>
            </a:r>
            <a:r>
              <a:rPr lang="en-US" sz="4000" dirty="0" smtClean="0">
                <a:solidFill>
                  <a:schemeClr val="tx1">
                    <a:lumMod val="75000"/>
                    <a:lumOff val="25000"/>
                  </a:schemeClr>
                </a:solidFill>
                <a:latin typeface="Century Gothic" pitchFamily="34" charset="0"/>
              </a:rPr>
              <a:t>, Sports</a:t>
            </a:r>
          </a:p>
          <a:p>
            <a:pPr>
              <a:buFont typeface="Wingdings" pitchFamily="2" charset="2"/>
              <a:buChar char="q"/>
            </a:pPr>
            <a:r>
              <a:rPr lang="en-US" sz="4000" dirty="0" smtClean="0">
                <a:solidFill>
                  <a:schemeClr val="tx1">
                    <a:lumMod val="75000"/>
                    <a:lumOff val="25000"/>
                  </a:schemeClr>
                </a:solidFill>
                <a:latin typeface="Century Gothic" pitchFamily="34" charset="0"/>
              </a:rPr>
              <a:t>Mentorships and Internships</a:t>
            </a:r>
          </a:p>
          <a:p>
            <a:pPr>
              <a:buFont typeface="Wingdings" pitchFamily="2" charset="2"/>
              <a:buChar char="q"/>
            </a:pPr>
            <a:r>
              <a:rPr lang="en-US" sz="4000" dirty="0" smtClean="0">
                <a:solidFill>
                  <a:schemeClr val="tx1">
                    <a:lumMod val="75000"/>
                    <a:lumOff val="25000"/>
                  </a:schemeClr>
                </a:solidFill>
                <a:latin typeface="Century Gothic" pitchFamily="34" charset="0"/>
              </a:rPr>
              <a:t>Volunteer Activities</a:t>
            </a:r>
          </a:p>
          <a:p>
            <a:pPr>
              <a:buFont typeface="Wingdings" pitchFamily="2" charset="2"/>
              <a:buChar char="q"/>
            </a:pPr>
            <a:r>
              <a:rPr lang="en-US" sz="4000" dirty="0" smtClean="0">
                <a:solidFill>
                  <a:schemeClr val="tx1">
                    <a:lumMod val="75000"/>
                    <a:lumOff val="25000"/>
                  </a:schemeClr>
                </a:solidFill>
                <a:latin typeface="Century Gothic" pitchFamily="34" charset="0"/>
              </a:rPr>
              <a:t>CWRA</a:t>
            </a:r>
          </a:p>
          <a:p>
            <a:pPr>
              <a:buFont typeface="Wingdings" pitchFamily="2" charset="2"/>
              <a:buChar char="q"/>
            </a:pPr>
            <a:r>
              <a:rPr lang="en-US" sz="4000" dirty="0" smtClean="0">
                <a:solidFill>
                  <a:schemeClr val="tx1">
                    <a:lumMod val="75000"/>
                    <a:lumOff val="25000"/>
                  </a:schemeClr>
                </a:solidFill>
                <a:latin typeface="Century Gothic" pitchFamily="34" charset="0"/>
              </a:rPr>
              <a:t>College Retention Rate</a:t>
            </a:r>
          </a:p>
          <a:p>
            <a:pPr>
              <a:buFont typeface="Wingdings" pitchFamily="2" charset="2"/>
              <a:buChar char="q"/>
            </a:pPr>
            <a:r>
              <a:rPr lang="en-US" sz="4000" dirty="0" smtClean="0">
                <a:solidFill>
                  <a:schemeClr val="tx1">
                    <a:lumMod val="75000"/>
                    <a:lumOff val="25000"/>
                  </a:schemeClr>
                </a:solidFill>
                <a:latin typeface="Century Gothic" pitchFamily="34" charset="0"/>
              </a:rPr>
              <a:t>Other? </a:t>
            </a:r>
            <a:endParaRPr lang="en-US" sz="4000" dirty="0">
              <a:solidFill>
                <a:schemeClr val="tx1">
                  <a:lumMod val="75000"/>
                  <a:lumOff val="25000"/>
                </a:schemeClr>
              </a:solidFill>
              <a:latin typeface="Century Gothic"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0" y="9906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400" y="152400"/>
            <a:ext cx="8763000" cy="707886"/>
          </a:xfrm>
          <a:prstGeom prst="rect">
            <a:avLst/>
          </a:prstGeom>
          <a:noFill/>
        </p:spPr>
        <p:txBody>
          <a:bodyPr wrap="square" rtlCol="0">
            <a:spAutoFit/>
          </a:bodyPr>
          <a:lstStyle/>
          <a:p>
            <a:r>
              <a:rPr lang="en-US" sz="4000" dirty="0" smtClean="0">
                <a:solidFill>
                  <a:schemeClr val="tx1">
                    <a:lumMod val="75000"/>
                    <a:lumOff val="25000"/>
                  </a:schemeClr>
                </a:solidFill>
                <a:latin typeface="Century Gothic" pitchFamily="34" charset="0"/>
              </a:rPr>
              <a:t>Narrowing Potential Priorities</a:t>
            </a:r>
            <a:endParaRPr lang="en-US" sz="4000" dirty="0">
              <a:solidFill>
                <a:schemeClr val="tx1">
                  <a:lumMod val="75000"/>
                  <a:lumOff val="25000"/>
                </a:schemeClr>
              </a:solidFill>
              <a:latin typeface="Century Gothic" pitchFamily="34" charset="0"/>
            </a:endParaRPr>
          </a:p>
        </p:txBody>
      </p:sp>
      <p:pic>
        <p:nvPicPr>
          <p:cNvPr id="5" name="Picture 4"/>
          <p:cNvPicPr>
            <a:picLocks noChangeAspect="1"/>
          </p:cNvPicPr>
          <p:nvPr/>
        </p:nvPicPr>
        <p:blipFill>
          <a:blip r:embed="rId3" cstate="print"/>
          <a:stretch>
            <a:fillRect/>
          </a:stretch>
        </p:blipFill>
        <p:spPr>
          <a:xfrm>
            <a:off x="381000" y="1404996"/>
            <a:ext cx="5024175" cy="3425049"/>
          </a:xfrm>
          <a:prstGeom prst="rect">
            <a:avLst/>
          </a:prstGeom>
        </p:spPr>
      </p:pic>
      <p:sp>
        <p:nvSpPr>
          <p:cNvPr id="27" name="Left Arrow 26"/>
          <p:cNvSpPr>
            <a:spLocks noChangeAspect="1"/>
          </p:cNvSpPr>
          <p:nvPr/>
        </p:nvSpPr>
        <p:spPr>
          <a:xfrm>
            <a:off x="5943600" y="5257800"/>
            <a:ext cx="2971800" cy="837634"/>
          </a:xfrm>
          <a:prstGeom prst="leftArrow">
            <a:avLst/>
          </a:prstGeom>
          <a:solidFill>
            <a:srgbClr val="FFFF66"/>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en-US" sz="1200" b="1" dirty="0" smtClean="0">
                <a:solidFill>
                  <a:schemeClr val="accent1">
                    <a:lumMod val="50000"/>
                  </a:schemeClr>
                </a:solidFill>
              </a:rPr>
              <a:t>Focus of Retreat :</a:t>
            </a:r>
          </a:p>
          <a:p>
            <a:pPr lvl="0" algn="r"/>
            <a:r>
              <a:rPr lang="en-US" sz="1200" b="1" i="1" dirty="0" smtClean="0">
                <a:solidFill>
                  <a:schemeClr val="accent1">
                    <a:lumMod val="50000"/>
                  </a:schemeClr>
                </a:solidFill>
              </a:rPr>
              <a:t>Narrowing the List of Priorities</a:t>
            </a:r>
            <a:endParaRPr lang="en-US" sz="1200" b="1" i="1" dirty="0">
              <a:solidFill>
                <a:schemeClr val="accent1">
                  <a:lumMod val="50000"/>
                </a:schemeClr>
              </a:solidFill>
            </a:endParaRPr>
          </a:p>
        </p:txBody>
      </p:sp>
      <p:grpSp>
        <p:nvGrpSpPr>
          <p:cNvPr id="43" name="Group 42"/>
          <p:cNvGrpSpPr/>
          <p:nvPr/>
        </p:nvGrpSpPr>
        <p:grpSpPr>
          <a:xfrm>
            <a:off x="1143000" y="4800600"/>
            <a:ext cx="1066800" cy="914400"/>
            <a:chOff x="990600" y="4800600"/>
            <a:chExt cx="1066800" cy="914400"/>
          </a:xfrm>
        </p:grpSpPr>
        <p:sp>
          <p:nvSpPr>
            <p:cNvPr id="31" name="TextBox 30"/>
            <p:cNvSpPr txBox="1"/>
            <p:nvPr/>
          </p:nvSpPr>
          <p:spPr>
            <a:xfrm>
              <a:off x="990600" y="5334000"/>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sp>
          <p:nvSpPr>
            <p:cNvPr id="32" name="Left Brace 31"/>
            <p:cNvSpPr/>
            <p:nvPr/>
          </p:nvSpPr>
          <p:spPr>
            <a:xfrm rot="5400000">
              <a:off x="1143000" y="4876800"/>
              <a:ext cx="609600" cy="457200"/>
            </a:xfrm>
            <a:prstGeom prst="leftBrac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1">
                    <a:lumMod val="50000"/>
                  </a:schemeClr>
                </a:solidFill>
              </a:endParaRPr>
            </a:p>
          </p:txBody>
        </p:sp>
        <p:sp>
          <p:nvSpPr>
            <p:cNvPr id="33" name="TextBox 32"/>
            <p:cNvSpPr txBox="1"/>
            <p:nvPr/>
          </p:nvSpPr>
          <p:spPr>
            <a:xfrm>
              <a:off x="1371600" y="5484168"/>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grpSp>
      <p:grpSp>
        <p:nvGrpSpPr>
          <p:cNvPr id="44" name="Group 43"/>
          <p:cNvGrpSpPr/>
          <p:nvPr/>
        </p:nvGrpSpPr>
        <p:grpSpPr>
          <a:xfrm>
            <a:off x="1981200" y="4800600"/>
            <a:ext cx="1066800" cy="914400"/>
            <a:chOff x="990600" y="4800600"/>
            <a:chExt cx="1066800" cy="914400"/>
          </a:xfrm>
        </p:grpSpPr>
        <p:sp>
          <p:nvSpPr>
            <p:cNvPr id="45" name="TextBox 44"/>
            <p:cNvSpPr txBox="1"/>
            <p:nvPr/>
          </p:nvSpPr>
          <p:spPr>
            <a:xfrm>
              <a:off x="990600" y="5334000"/>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sp>
          <p:nvSpPr>
            <p:cNvPr id="46" name="Left Brace 45"/>
            <p:cNvSpPr/>
            <p:nvPr/>
          </p:nvSpPr>
          <p:spPr>
            <a:xfrm rot="5400000">
              <a:off x="1143000" y="4876800"/>
              <a:ext cx="609600" cy="457200"/>
            </a:xfrm>
            <a:prstGeom prst="leftBrac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1">
                    <a:lumMod val="50000"/>
                  </a:schemeClr>
                </a:solidFill>
              </a:endParaRPr>
            </a:p>
          </p:txBody>
        </p:sp>
        <p:sp>
          <p:nvSpPr>
            <p:cNvPr id="47" name="TextBox 46"/>
            <p:cNvSpPr txBox="1"/>
            <p:nvPr/>
          </p:nvSpPr>
          <p:spPr>
            <a:xfrm>
              <a:off x="1371600" y="5484168"/>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grpSp>
      <p:grpSp>
        <p:nvGrpSpPr>
          <p:cNvPr id="48" name="Group 47"/>
          <p:cNvGrpSpPr/>
          <p:nvPr/>
        </p:nvGrpSpPr>
        <p:grpSpPr>
          <a:xfrm>
            <a:off x="2819400" y="4800600"/>
            <a:ext cx="1066800" cy="914400"/>
            <a:chOff x="990600" y="4800600"/>
            <a:chExt cx="1066800" cy="914400"/>
          </a:xfrm>
        </p:grpSpPr>
        <p:sp>
          <p:nvSpPr>
            <p:cNvPr id="49" name="TextBox 48"/>
            <p:cNvSpPr txBox="1"/>
            <p:nvPr/>
          </p:nvSpPr>
          <p:spPr>
            <a:xfrm>
              <a:off x="990600" y="5334000"/>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sp>
          <p:nvSpPr>
            <p:cNvPr id="50" name="Left Brace 49"/>
            <p:cNvSpPr/>
            <p:nvPr/>
          </p:nvSpPr>
          <p:spPr>
            <a:xfrm rot="5400000">
              <a:off x="1143000" y="4876800"/>
              <a:ext cx="609600" cy="457200"/>
            </a:xfrm>
            <a:prstGeom prst="leftBrac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1">
                    <a:lumMod val="50000"/>
                  </a:schemeClr>
                </a:solidFill>
              </a:endParaRPr>
            </a:p>
          </p:txBody>
        </p:sp>
        <p:sp>
          <p:nvSpPr>
            <p:cNvPr id="51" name="TextBox 50"/>
            <p:cNvSpPr txBox="1"/>
            <p:nvPr/>
          </p:nvSpPr>
          <p:spPr>
            <a:xfrm>
              <a:off x="1371600" y="5484168"/>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grpSp>
      <p:grpSp>
        <p:nvGrpSpPr>
          <p:cNvPr id="52" name="Group 51"/>
          <p:cNvGrpSpPr/>
          <p:nvPr/>
        </p:nvGrpSpPr>
        <p:grpSpPr>
          <a:xfrm>
            <a:off x="3657600" y="4800600"/>
            <a:ext cx="1066800" cy="914400"/>
            <a:chOff x="990600" y="4800600"/>
            <a:chExt cx="1066800" cy="914400"/>
          </a:xfrm>
        </p:grpSpPr>
        <p:sp>
          <p:nvSpPr>
            <p:cNvPr id="53" name="TextBox 52"/>
            <p:cNvSpPr txBox="1"/>
            <p:nvPr/>
          </p:nvSpPr>
          <p:spPr>
            <a:xfrm>
              <a:off x="990600" y="5334000"/>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sp>
          <p:nvSpPr>
            <p:cNvPr id="54" name="Left Brace 53"/>
            <p:cNvSpPr/>
            <p:nvPr/>
          </p:nvSpPr>
          <p:spPr>
            <a:xfrm rot="5400000">
              <a:off x="1143000" y="4876800"/>
              <a:ext cx="609600" cy="457200"/>
            </a:xfrm>
            <a:prstGeom prst="leftBrac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1">
                    <a:lumMod val="50000"/>
                  </a:schemeClr>
                </a:solidFill>
              </a:endParaRPr>
            </a:p>
          </p:txBody>
        </p:sp>
        <p:sp>
          <p:nvSpPr>
            <p:cNvPr id="55" name="TextBox 54"/>
            <p:cNvSpPr txBox="1"/>
            <p:nvPr/>
          </p:nvSpPr>
          <p:spPr>
            <a:xfrm>
              <a:off x="1371600" y="5484168"/>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grpSp>
      <p:grpSp>
        <p:nvGrpSpPr>
          <p:cNvPr id="56" name="Group 55"/>
          <p:cNvGrpSpPr/>
          <p:nvPr/>
        </p:nvGrpSpPr>
        <p:grpSpPr>
          <a:xfrm>
            <a:off x="4572000" y="4800600"/>
            <a:ext cx="1066800" cy="914400"/>
            <a:chOff x="990600" y="4800600"/>
            <a:chExt cx="1066800" cy="914400"/>
          </a:xfrm>
        </p:grpSpPr>
        <p:sp>
          <p:nvSpPr>
            <p:cNvPr id="59" name="TextBox 58"/>
            <p:cNvSpPr txBox="1"/>
            <p:nvPr/>
          </p:nvSpPr>
          <p:spPr>
            <a:xfrm>
              <a:off x="990600" y="5334000"/>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sp>
          <p:nvSpPr>
            <p:cNvPr id="60" name="Left Brace 59"/>
            <p:cNvSpPr/>
            <p:nvPr/>
          </p:nvSpPr>
          <p:spPr>
            <a:xfrm rot="5400000">
              <a:off x="1143000" y="4876800"/>
              <a:ext cx="609600" cy="457200"/>
            </a:xfrm>
            <a:prstGeom prst="leftBrac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1">
                    <a:lumMod val="50000"/>
                  </a:schemeClr>
                </a:solidFill>
              </a:endParaRPr>
            </a:p>
          </p:txBody>
        </p:sp>
        <p:sp>
          <p:nvSpPr>
            <p:cNvPr id="61" name="TextBox 60"/>
            <p:cNvSpPr txBox="1"/>
            <p:nvPr/>
          </p:nvSpPr>
          <p:spPr>
            <a:xfrm>
              <a:off x="1371600" y="5484168"/>
              <a:ext cx="685800" cy="230832"/>
            </a:xfrm>
            <a:prstGeom prst="rect">
              <a:avLst/>
            </a:prstGeom>
            <a:noFill/>
          </p:spPr>
          <p:txBody>
            <a:bodyPr wrap="square" rtlCol="0">
              <a:spAutoFit/>
            </a:bodyPr>
            <a:lstStyle/>
            <a:p>
              <a:r>
                <a:rPr lang="en-US" sz="900" b="1" dirty="0" smtClean="0">
                  <a:solidFill>
                    <a:schemeClr val="accent1">
                      <a:lumMod val="50000"/>
                    </a:schemeClr>
                  </a:solidFill>
                  <a:latin typeface="Palatino Linotype" pitchFamily="18" charset="0"/>
                </a:rPr>
                <a:t>Priority</a:t>
              </a:r>
              <a:endParaRPr lang="en-US" sz="900" b="1" dirty="0">
                <a:solidFill>
                  <a:schemeClr val="accent1">
                    <a:lumMod val="50000"/>
                  </a:schemeClr>
                </a:solidFill>
                <a:latin typeface="Palatino Linotype" pitchFamily="18" charset="0"/>
              </a:endParaRPr>
            </a:p>
          </p:txBody>
        </p:sp>
      </p:grpSp>
    </p:spTree>
    <p:extLst>
      <p:ext uri="{BB962C8B-B14F-4D97-AF65-F5344CB8AC3E}">
        <p14:creationId xmlns="" xmlns:p14="http://schemas.microsoft.com/office/powerpoint/2010/main" val="39428842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0" y="990600"/>
            <a:ext cx="9144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371600" y="152400"/>
            <a:ext cx="6781800" cy="769441"/>
          </a:xfrm>
          <a:prstGeom prst="rect">
            <a:avLst/>
          </a:prstGeom>
          <a:noFill/>
        </p:spPr>
        <p:txBody>
          <a:bodyPr wrap="square" rtlCol="0">
            <a:spAutoFit/>
          </a:bodyPr>
          <a:lstStyle/>
          <a:p>
            <a:r>
              <a:rPr lang="en-US" sz="4400" dirty="0" smtClean="0">
                <a:solidFill>
                  <a:schemeClr val="tx1">
                    <a:lumMod val="75000"/>
                    <a:lumOff val="25000"/>
                  </a:schemeClr>
                </a:solidFill>
                <a:latin typeface="Century Gothic" pitchFamily="34" charset="0"/>
              </a:rPr>
              <a:t>Narrowing the Priorities</a:t>
            </a:r>
            <a:endParaRPr lang="en-US" sz="4400" dirty="0">
              <a:solidFill>
                <a:schemeClr val="tx1">
                  <a:lumMod val="75000"/>
                  <a:lumOff val="25000"/>
                </a:schemeClr>
              </a:solidFill>
              <a:latin typeface="Century Gothic" pitchFamily="34" charset="0"/>
            </a:endParaRPr>
          </a:p>
        </p:txBody>
      </p:sp>
      <p:sp>
        <p:nvSpPr>
          <p:cNvPr id="2" name="TextBox 1"/>
          <p:cNvSpPr txBox="1"/>
          <p:nvPr/>
        </p:nvSpPr>
        <p:spPr>
          <a:xfrm>
            <a:off x="1752600" y="4272116"/>
            <a:ext cx="5943600" cy="1938992"/>
          </a:xfrm>
          <a:prstGeom prst="rect">
            <a:avLst/>
          </a:prstGeom>
          <a:noFill/>
        </p:spPr>
        <p:txBody>
          <a:bodyPr wrap="square" rtlCol="0">
            <a:spAutoFit/>
          </a:bodyPr>
          <a:lstStyle/>
          <a:p>
            <a:pPr marL="571500" indent="-571500">
              <a:buFont typeface="Wingdings" pitchFamily="2" charset="2"/>
              <a:buChar char="ü"/>
            </a:pPr>
            <a:r>
              <a:rPr lang="en-US" sz="4000" b="1" dirty="0" smtClean="0">
                <a:solidFill>
                  <a:srgbClr val="FF0000"/>
                </a:solidFill>
                <a:latin typeface="Century Gothic" pitchFamily="34" charset="0"/>
              </a:rPr>
              <a:t>Red = Consensus</a:t>
            </a:r>
          </a:p>
          <a:p>
            <a:pPr marL="571500" indent="-571500">
              <a:buFont typeface="Wingdings" pitchFamily="2" charset="2"/>
              <a:buChar char="ü"/>
            </a:pPr>
            <a:r>
              <a:rPr lang="en-US" sz="4000" b="1" dirty="0" smtClean="0">
                <a:solidFill>
                  <a:srgbClr val="002060"/>
                </a:solidFill>
                <a:latin typeface="Century Gothic" pitchFamily="34" charset="0"/>
              </a:rPr>
              <a:t>Blue = 3 or More</a:t>
            </a:r>
          </a:p>
          <a:p>
            <a:pPr marL="571500" indent="-571500">
              <a:buFont typeface="Wingdings" pitchFamily="2" charset="2"/>
              <a:buChar char="ü"/>
            </a:pPr>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pitchFamily="34" charset="0"/>
              </a:rPr>
              <a:t>White = 1 Individual</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pitchFamily="34" charset="0"/>
            </a:endParaRPr>
          </a:p>
        </p:txBody>
      </p:sp>
      <p:pic>
        <p:nvPicPr>
          <p:cNvPr id="3" name="Picture 2"/>
          <p:cNvPicPr>
            <a:picLocks noChangeAspect="1"/>
          </p:cNvPicPr>
          <p:nvPr/>
        </p:nvPicPr>
        <p:blipFill>
          <a:blip r:embed="rId2" cstate="print"/>
          <a:stretch>
            <a:fillRect/>
          </a:stretch>
        </p:blipFill>
        <p:spPr>
          <a:xfrm>
            <a:off x="1219200" y="1630302"/>
            <a:ext cx="3048000" cy="227659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stretch>
            <a:fillRect/>
          </a:stretch>
        </p:blipFill>
        <p:spPr>
          <a:xfrm>
            <a:off x="4680436" y="1657762"/>
            <a:ext cx="2983528" cy="222843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10617</TotalTime>
  <Words>683</Words>
  <Application>Microsoft Office PowerPoint</Application>
  <PresentationFormat>On-screen Show (4:3)</PresentationFormat>
  <Paragraphs>133</Paragraphs>
  <Slides>15</Slides>
  <Notes>6</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Albemarle County Public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Melissa Anderson</dc:creator>
  <cp:lastModifiedBy>Melissa Anderson</cp:lastModifiedBy>
  <cp:revision>851</cp:revision>
  <dcterms:created xsi:type="dcterms:W3CDTF">2012-08-15T16:01:48Z</dcterms:created>
  <dcterms:modified xsi:type="dcterms:W3CDTF">2013-06-11T20:25:56Z</dcterms:modified>
</cp:coreProperties>
</file>